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0" r:id="rId4"/>
  </p:sldMasterIdLst>
  <p:notesMasterIdLst>
    <p:notesMasterId r:id="rId14"/>
  </p:notesMasterIdLst>
  <p:sldIdLst>
    <p:sldId id="256" r:id="rId5"/>
    <p:sldId id="265" r:id="rId6"/>
    <p:sldId id="273" r:id="rId7"/>
    <p:sldId id="274" r:id="rId8"/>
    <p:sldId id="270" r:id="rId9"/>
    <p:sldId id="279" r:id="rId10"/>
    <p:sldId id="280" r:id="rId11"/>
    <p:sldId id="281"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63" d="100"/>
          <a:sy n="63" d="100"/>
        </p:scale>
        <p:origin x="73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kshi Jhajharia" userId="b55fa9f8a21ca5b3" providerId="LiveId" clId="{825CA8FA-E164-40AF-A8A7-F7D632E49757}"/>
    <pc:docChg chg="undo custSel addSld delSld modSld">
      <pc:chgData name="Sakshi Jhajharia" userId="b55fa9f8a21ca5b3" providerId="LiveId" clId="{825CA8FA-E164-40AF-A8A7-F7D632E49757}" dt="2023-06-18T02:51:46.702" v="50"/>
      <pc:docMkLst>
        <pc:docMk/>
      </pc:docMkLst>
      <pc:sldChg chg="addSp delSp modSp mod">
        <pc:chgData name="Sakshi Jhajharia" userId="b55fa9f8a21ca5b3" providerId="LiveId" clId="{825CA8FA-E164-40AF-A8A7-F7D632E49757}" dt="2023-06-17T19:43:26.815" v="26" actId="21"/>
        <pc:sldMkLst>
          <pc:docMk/>
          <pc:sldMk cId="2314720534" sldId="256"/>
        </pc:sldMkLst>
        <pc:spChg chg="add del mod">
          <ac:chgData name="Sakshi Jhajharia" userId="b55fa9f8a21ca5b3" providerId="LiveId" clId="{825CA8FA-E164-40AF-A8A7-F7D632E49757}" dt="2023-06-17T19:43:26.815" v="26" actId="21"/>
          <ac:spMkLst>
            <pc:docMk/>
            <pc:sldMk cId="2314720534" sldId="256"/>
            <ac:spMk id="4" creationId="{4D901900-85E5-7629-2E00-177C4672F795}"/>
          </ac:spMkLst>
        </pc:spChg>
        <pc:spChg chg="mod">
          <ac:chgData name="Sakshi Jhajharia" userId="b55fa9f8a21ca5b3" providerId="LiveId" clId="{825CA8FA-E164-40AF-A8A7-F7D632E49757}" dt="2023-06-17T19:43:07.486" v="23" actId="1076"/>
          <ac:spMkLst>
            <pc:docMk/>
            <pc:sldMk cId="2314720534" sldId="256"/>
            <ac:spMk id="6" creationId="{0171312B-3E99-A024-FCB1-99AC16BDB1FB}"/>
          </ac:spMkLst>
        </pc:spChg>
        <pc:spChg chg="mod">
          <ac:chgData name="Sakshi Jhajharia" userId="b55fa9f8a21ca5b3" providerId="LiveId" clId="{825CA8FA-E164-40AF-A8A7-F7D632E49757}" dt="2023-06-17T19:43:07.486" v="23" actId="1076"/>
          <ac:spMkLst>
            <pc:docMk/>
            <pc:sldMk cId="2314720534" sldId="256"/>
            <ac:spMk id="7" creationId="{7D2F03A6-B00C-DD18-9F01-817FC166D4FA}"/>
          </ac:spMkLst>
        </pc:spChg>
        <pc:spChg chg="mod">
          <ac:chgData name="Sakshi Jhajharia" userId="b55fa9f8a21ca5b3" providerId="LiveId" clId="{825CA8FA-E164-40AF-A8A7-F7D632E49757}" dt="2023-06-17T19:43:07.486" v="23" actId="1076"/>
          <ac:spMkLst>
            <pc:docMk/>
            <pc:sldMk cId="2314720534" sldId="256"/>
            <ac:spMk id="8" creationId="{C1F95D2C-51A9-FB17-8224-C54CACD3ED07}"/>
          </ac:spMkLst>
        </pc:spChg>
        <pc:spChg chg="mod">
          <ac:chgData name="Sakshi Jhajharia" userId="b55fa9f8a21ca5b3" providerId="LiveId" clId="{825CA8FA-E164-40AF-A8A7-F7D632E49757}" dt="2023-06-17T19:43:07.486" v="23" actId="1076"/>
          <ac:spMkLst>
            <pc:docMk/>
            <pc:sldMk cId="2314720534" sldId="256"/>
            <ac:spMk id="10" creationId="{BA34F861-16F4-85D8-3E2F-3FDE51274638}"/>
          </ac:spMkLst>
        </pc:spChg>
        <pc:spChg chg="mod">
          <ac:chgData name="Sakshi Jhajharia" userId="b55fa9f8a21ca5b3" providerId="LiveId" clId="{825CA8FA-E164-40AF-A8A7-F7D632E49757}" dt="2023-06-17T19:43:07.486" v="23" actId="1076"/>
          <ac:spMkLst>
            <pc:docMk/>
            <pc:sldMk cId="2314720534" sldId="256"/>
            <ac:spMk id="18" creationId="{93F7F926-9988-A446-4F46-FEFB93CCF010}"/>
          </ac:spMkLst>
        </pc:spChg>
        <pc:grpChg chg="mod">
          <ac:chgData name="Sakshi Jhajharia" userId="b55fa9f8a21ca5b3" providerId="LiveId" clId="{825CA8FA-E164-40AF-A8A7-F7D632E49757}" dt="2023-06-17T19:43:07.486" v="23" actId="1076"/>
          <ac:grpSpMkLst>
            <pc:docMk/>
            <pc:sldMk cId="2314720534" sldId="256"/>
            <ac:grpSpMk id="19" creationId="{F9D77070-2107-34EE-7268-454F509F64B0}"/>
          </ac:grpSpMkLst>
        </pc:grpChg>
        <pc:picChg chg="mod">
          <ac:chgData name="Sakshi Jhajharia" userId="b55fa9f8a21ca5b3" providerId="LiveId" clId="{825CA8FA-E164-40AF-A8A7-F7D632E49757}" dt="2023-06-17T19:43:07.486" v="23" actId="1076"/>
          <ac:picMkLst>
            <pc:docMk/>
            <pc:sldMk cId="2314720534" sldId="256"/>
            <ac:picMk id="1026" creationId="{D54B49E2-D7CE-C9C4-0B95-157A5B2CD6F4}"/>
          </ac:picMkLst>
        </pc:picChg>
        <pc:cxnChg chg="mod">
          <ac:chgData name="Sakshi Jhajharia" userId="b55fa9f8a21ca5b3" providerId="LiveId" clId="{825CA8FA-E164-40AF-A8A7-F7D632E49757}" dt="2023-06-17T19:43:07.486" v="23" actId="1076"/>
          <ac:cxnSpMkLst>
            <pc:docMk/>
            <pc:sldMk cId="2314720534" sldId="256"/>
            <ac:cxnSpMk id="17" creationId="{1D8FE756-DE2D-84D3-9821-664E920D28CA}"/>
          </ac:cxnSpMkLst>
        </pc:cxnChg>
      </pc:sldChg>
      <pc:sldChg chg="addSp modSp mod">
        <pc:chgData name="Sakshi Jhajharia" userId="b55fa9f8a21ca5b3" providerId="LiveId" clId="{825CA8FA-E164-40AF-A8A7-F7D632E49757}" dt="2023-06-17T19:44:02.892" v="48" actId="1036"/>
        <pc:sldMkLst>
          <pc:docMk/>
          <pc:sldMk cId="3451399614" sldId="264"/>
        </pc:sldMkLst>
        <pc:spChg chg="add mod">
          <ac:chgData name="Sakshi Jhajharia" userId="b55fa9f8a21ca5b3" providerId="LiveId" clId="{825CA8FA-E164-40AF-A8A7-F7D632E49757}" dt="2023-06-17T19:44:02.892" v="48" actId="1036"/>
          <ac:spMkLst>
            <pc:docMk/>
            <pc:sldMk cId="3451399614" sldId="264"/>
            <ac:spMk id="3" creationId="{0DBB2E1D-3EC2-EAF6-F251-2F3250648036}"/>
          </ac:spMkLst>
        </pc:spChg>
      </pc:sldChg>
      <pc:sldChg chg="del">
        <pc:chgData name="Sakshi Jhajharia" userId="b55fa9f8a21ca5b3" providerId="LiveId" clId="{825CA8FA-E164-40AF-A8A7-F7D632E49757}" dt="2023-06-18T02:51:39.169" v="49" actId="2696"/>
        <pc:sldMkLst>
          <pc:docMk/>
          <pc:sldMk cId="1609293506" sldId="270"/>
        </pc:sldMkLst>
      </pc:sldChg>
      <pc:sldChg chg="add">
        <pc:chgData name="Sakshi Jhajharia" userId="b55fa9f8a21ca5b3" providerId="LiveId" clId="{825CA8FA-E164-40AF-A8A7-F7D632E49757}" dt="2023-06-18T02:51:46.702" v="50"/>
        <pc:sldMkLst>
          <pc:docMk/>
          <pc:sldMk cId="3551857651" sldId="2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D6D23-FB24-4807-AAEA-9DF2E8DAA46A}" type="datetimeFigureOut">
              <a:rPr lang="en-IN" smtClean="0"/>
              <a:t>18-06-2023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0880C-5B9D-4A96-BFB1-80E487F455E7}" type="slidenum">
              <a:rPr lang="en-IN" smtClean="0"/>
              <a:t>‹#›</a:t>
            </a:fld>
            <a:endParaRPr lang="en-IN"/>
          </a:p>
        </p:txBody>
      </p:sp>
    </p:spTree>
    <p:extLst>
      <p:ext uri="{BB962C8B-B14F-4D97-AF65-F5344CB8AC3E}">
        <p14:creationId xmlns:p14="http://schemas.microsoft.com/office/powerpoint/2010/main" val="170080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7DD59-5082-F6ED-A0FA-47B4BCCC1F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0F4DF55-952B-014C-195C-44F1C4E60D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218AC6A-711D-2037-D680-F4BA1A9857D5}"/>
              </a:ext>
            </a:extLst>
          </p:cNvPr>
          <p:cNvSpPr>
            <a:spLocks noGrp="1"/>
          </p:cNvSpPr>
          <p:nvPr>
            <p:ph type="dt" sz="half" idx="10"/>
          </p:nvPr>
        </p:nvSpPr>
        <p:spPr/>
        <p:txBody>
          <a:bodyPr/>
          <a:lstStyle/>
          <a:p>
            <a:fld id="{B7AFCA4C-9F4A-44FD-A27E-06E42C4FFBA9}" type="datetime1">
              <a:rPr lang="en-IN" smtClean="0"/>
              <a:t>18-06-2023</a:t>
            </a:fld>
            <a:endParaRPr lang="en-IN"/>
          </a:p>
        </p:txBody>
      </p:sp>
      <p:sp>
        <p:nvSpPr>
          <p:cNvPr id="5" name="Footer Placeholder 4">
            <a:extLst>
              <a:ext uri="{FF2B5EF4-FFF2-40B4-BE49-F238E27FC236}">
                <a16:creationId xmlns:a16="http://schemas.microsoft.com/office/drawing/2014/main" id="{21F6B40E-E48F-DF82-88C1-F3EA1C325D4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AFA468E-840B-96BD-637B-39584D1B4AD2}"/>
              </a:ext>
            </a:extLst>
          </p:cNvPr>
          <p:cNvSpPr>
            <a:spLocks noGrp="1"/>
          </p:cNvSpPr>
          <p:nvPr>
            <p:ph type="sldNum" sz="quarter" idx="12"/>
          </p:nvPr>
        </p:nvSpPr>
        <p:spPr/>
        <p:txBody>
          <a:bodyPr/>
          <a:lstStyle/>
          <a:p>
            <a:fld id="{82855EF2-F0A3-42A3-97AD-EDD32E6C6778}" type="slidenum">
              <a:rPr lang="en-IN" smtClean="0"/>
              <a:t>‹#›</a:t>
            </a:fld>
            <a:endParaRPr lang="en-IN"/>
          </a:p>
        </p:txBody>
      </p:sp>
    </p:spTree>
    <p:extLst>
      <p:ext uri="{BB962C8B-B14F-4D97-AF65-F5344CB8AC3E}">
        <p14:creationId xmlns:p14="http://schemas.microsoft.com/office/powerpoint/2010/main" val="946294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23EFB-B289-23CC-B567-673672AC0FA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C276D1C-42AE-E125-28FE-556E1439BB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1D7BBED-7D3B-F4D2-7287-5D49231127FD}"/>
              </a:ext>
            </a:extLst>
          </p:cNvPr>
          <p:cNvSpPr>
            <a:spLocks noGrp="1"/>
          </p:cNvSpPr>
          <p:nvPr>
            <p:ph type="dt" sz="half" idx="10"/>
          </p:nvPr>
        </p:nvSpPr>
        <p:spPr/>
        <p:txBody>
          <a:bodyPr/>
          <a:lstStyle/>
          <a:p>
            <a:fld id="{75100C4B-79E4-4A06-9138-C2A585E1FE8C}" type="datetime1">
              <a:rPr lang="en-IN" smtClean="0"/>
              <a:t>18-06-2023</a:t>
            </a:fld>
            <a:endParaRPr lang="en-IN"/>
          </a:p>
        </p:txBody>
      </p:sp>
      <p:sp>
        <p:nvSpPr>
          <p:cNvPr id="5" name="Footer Placeholder 4">
            <a:extLst>
              <a:ext uri="{FF2B5EF4-FFF2-40B4-BE49-F238E27FC236}">
                <a16:creationId xmlns:a16="http://schemas.microsoft.com/office/drawing/2014/main" id="{63266AB2-6E28-A53A-AC13-DDD46D85209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D34FEA7-2155-E74F-FE1D-B503894AD4B3}"/>
              </a:ext>
            </a:extLst>
          </p:cNvPr>
          <p:cNvSpPr>
            <a:spLocks noGrp="1"/>
          </p:cNvSpPr>
          <p:nvPr>
            <p:ph type="sldNum" sz="quarter" idx="12"/>
          </p:nvPr>
        </p:nvSpPr>
        <p:spPr/>
        <p:txBody>
          <a:bodyPr/>
          <a:lstStyle/>
          <a:p>
            <a:fld id="{82855EF2-F0A3-42A3-97AD-EDD32E6C6778}" type="slidenum">
              <a:rPr lang="en-IN" smtClean="0"/>
              <a:t>‹#›</a:t>
            </a:fld>
            <a:endParaRPr lang="en-IN"/>
          </a:p>
        </p:txBody>
      </p:sp>
    </p:spTree>
    <p:extLst>
      <p:ext uri="{BB962C8B-B14F-4D97-AF65-F5344CB8AC3E}">
        <p14:creationId xmlns:p14="http://schemas.microsoft.com/office/powerpoint/2010/main" val="3782099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08E98E-16CE-3FDD-5486-958FE46247D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5A7B0A3-F428-2A57-9A85-BB1427B100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E935A5D-1DE6-31A4-5E1B-0C55F03F777B}"/>
              </a:ext>
            </a:extLst>
          </p:cNvPr>
          <p:cNvSpPr>
            <a:spLocks noGrp="1"/>
          </p:cNvSpPr>
          <p:nvPr>
            <p:ph type="dt" sz="half" idx="10"/>
          </p:nvPr>
        </p:nvSpPr>
        <p:spPr/>
        <p:txBody>
          <a:bodyPr/>
          <a:lstStyle/>
          <a:p>
            <a:fld id="{E553071E-ECE0-44CD-8592-5E9F4A7B21B3}" type="datetime1">
              <a:rPr lang="en-IN" smtClean="0"/>
              <a:t>18-06-2023</a:t>
            </a:fld>
            <a:endParaRPr lang="en-IN"/>
          </a:p>
        </p:txBody>
      </p:sp>
      <p:sp>
        <p:nvSpPr>
          <p:cNvPr id="5" name="Footer Placeholder 4">
            <a:extLst>
              <a:ext uri="{FF2B5EF4-FFF2-40B4-BE49-F238E27FC236}">
                <a16:creationId xmlns:a16="http://schemas.microsoft.com/office/drawing/2014/main" id="{A6DBF5B6-9E0D-59E7-19A0-997F7094BAE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B36EF46-D7E5-D83B-BE78-A206314463DA}"/>
              </a:ext>
            </a:extLst>
          </p:cNvPr>
          <p:cNvSpPr>
            <a:spLocks noGrp="1"/>
          </p:cNvSpPr>
          <p:nvPr>
            <p:ph type="sldNum" sz="quarter" idx="12"/>
          </p:nvPr>
        </p:nvSpPr>
        <p:spPr/>
        <p:txBody>
          <a:bodyPr/>
          <a:lstStyle/>
          <a:p>
            <a:fld id="{82855EF2-F0A3-42A3-97AD-EDD32E6C6778}" type="slidenum">
              <a:rPr lang="en-IN" smtClean="0"/>
              <a:t>‹#›</a:t>
            </a:fld>
            <a:endParaRPr lang="en-IN"/>
          </a:p>
        </p:txBody>
      </p:sp>
    </p:spTree>
    <p:extLst>
      <p:ext uri="{BB962C8B-B14F-4D97-AF65-F5344CB8AC3E}">
        <p14:creationId xmlns:p14="http://schemas.microsoft.com/office/powerpoint/2010/main" val="1500361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206CF-A14D-C8A3-204D-65AC82A2C1B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26F6987-0FFD-5C4B-D284-E4E148F17E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F084518-C635-E5D8-D960-6846F2AC4F08}"/>
              </a:ext>
            </a:extLst>
          </p:cNvPr>
          <p:cNvSpPr>
            <a:spLocks noGrp="1"/>
          </p:cNvSpPr>
          <p:nvPr>
            <p:ph type="dt" sz="half" idx="10"/>
          </p:nvPr>
        </p:nvSpPr>
        <p:spPr/>
        <p:txBody>
          <a:bodyPr/>
          <a:lstStyle/>
          <a:p>
            <a:fld id="{C5C4DEFA-D199-4070-8A17-049A59F8E832}" type="datetime1">
              <a:rPr lang="en-IN" smtClean="0"/>
              <a:t>18-06-2023</a:t>
            </a:fld>
            <a:endParaRPr lang="en-IN"/>
          </a:p>
        </p:txBody>
      </p:sp>
      <p:sp>
        <p:nvSpPr>
          <p:cNvPr id="5" name="Footer Placeholder 4">
            <a:extLst>
              <a:ext uri="{FF2B5EF4-FFF2-40B4-BE49-F238E27FC236}">
                <a16:creationId xmlns:a16="http://schemas.microsoft.com/office/drawing/2014/main" id="{EDEDC5F9-F28A-184E-3DA0-23E0715927C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8A3F1E9-00D1-F6F6-F6CA-969BFC90FA5D}"/>
              </a:ext>
            </a:extLst>
          </p:cNvPr>
          <p:cNvSpPr>
            <a:spLocks noGrp="1"/>
          </p:cNvSpPr>
          <p:nvPr>
            <p:ph type="sldNum" sz="quarter" idx="12"/>
          </p:nvPr>
        </p:nvSpPr>
        <p:spPr/>
        <p:txBody>
          <a:bodyPr/>
          <a:lstStyle/>
          <a:p>
            <a:fld id="{82855EF2-F0A3-42A3-97AD-EDD32E6C6778}" type="slidenum">
              <a:rPr lang="en-IN" smtClean="0"/>
              <a:t>‹#›</a:t>
            </a:fld>
            <a:endParaRPr lang="en-IN"/>
          </a:p>
        </p:txBody>
      </p:sp>
    </p:spTree>
    <p:extLst>
      <p:ext uri="{BB962C8B-B14F-4D97-AF65-F5344CB8AC3E}">
        <p14:creationId xmlns:p14="http://schemas.microsoft.com/office/powerpoint/2010/main" val="3668973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8053B-5A85-E2ED-00DE-2904692DF9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6FC2EDE-7F3B-E526-EB07-9813D73BDB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0C5F34-D974-D4DF-BC15-7C1101D26A5E}"/>
              </a:ext>
            </a:extLst>
          </p:cNvPr>
          <p:cNvSpPr>
            <a:spLocks noGrp="1"/>
          </p:cNvSpPr>
          <p:nvPr>
            <p:ph type="dt" sz="half" idx="10"/>
          </p:nvPr>
        </p:nvSpPr>
        <p:spPr/>
        <p:txBody>
          <a:bodyPr/>
          <a:lstStyle/>
          <a:p>
            <a:fld id="{473FA579-236F-4AA6-8465-5FCE9F3B9A84}" type="datetime1">
              <a:rPr lang="en-IN" smtClean="0"/>
              <a:t>18-06-2023</a:t>
            </a:fld>
            <a:endParaRPr lang="en-IN"/>
          </a:p>
        </p:txBody>
      </p:sp>
      <p:sp>
        <p:nvSpPr>
          <p:cNvPr id="5" name="Footer Placeholder 4">
            <a:extLst>
              <a:ext uri="{FF2B5EF4-FFF2-40B4-BE49-F238E27FC236}">
                <a16:creationId xmlns:a16="http://schemas.microsoft.com/office/drawing/2014/main" id="{7564A345-EFAE-E251-B1D1-00EF7267E86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0CA4D54-5C4A-2460-C319-7781DA770AF5}"/>
              </a:ext>
            </a:extLst>
          </p:cNvPr>
          <p:cNvSpPr>
            <a:spLocks noGrp="1"/>
          </p:cNvSpPr>
          <p:nvPr>
            <p:ph type="sldNum" sz="quarter" idx="12"/>
          </p:nvPr>
        </p:nvSpPr>
        <p:spPr/>
        <p:txBody>
          <a:bodyPr/>
          <a:lstStyle/>
          <a:p>
            <a:fld id="{82855EF2-F0A3-42A3-97AD-EDD32E6C6778}" type="slidenum">
              <a:rPr lang="en-IN" smtClean="0"/>
              <a:t>‹#›</a:t>
            </a:fld>
            <a:endParaRPr lang="en-IN"/>
          </a:p>
        </p:txBody>
      </p:sp>
    </p:spTree>
    <p:extLst>
      <p:ext uri="{BB962C8B-B14F-4D97-AF65-F5344CB8AC3E}">
        <p14:creationId xmlns:p14="http://schemas.microsoft.com/office/powerpoint/2010/main" val="3616538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7F819-1B15-01E8-072B-3CE325A6D61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70C7F9B-FADC-5FFF-1BD2-C682647CA5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A366E44-31DD-A369-8E12-C122A7F9646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990E068-41D4-37AB-8AF9-63AE2CA2597B}"/>
              </a:ext>
            </a:extLst>
          </p:cNvPr>
          <p:cNvSpPr>
            <a:spLocks noGrp="1"/>
          </p:cNvSpPr>
          <p:nvPr>
            <p:ph type="dt" sz="half" idx="10"/>
          </p:nvPr>
        </p:nvSpPr>
        <p:spPr/>
        <p:txBody>
          <a:bodyPr/>
          <a:lstStyle/>
          <a:p>
            <a:fld id="{8AEECD0C-DC50-481B-8F62-EEAFE026494A}" type="datetime1">
              <a:rPr lang="en-IN" smtClean="0"/>
              <a:t>18-06-2023</a:t>
            </a:fld>
            <a:endParaRPr lang="en-IN"/>
          </a:p>
        </p:txBody>
      </p:sp>
      <p:sp>
        <p:nvSpPr>
          <p:cNvPr id="6" name="Footer Placeholder 5">
            <a:extLst>
              <a:ext uri="{FF2B5EF4-FFF2-40B4-BE49-F238E27FC236}">
                <a16:creationId xmlns:a16="http://schemas.microsoft.com/office/drawing/2014/main" id="{A858FBE3-1EE4-DA07-6478-60360DD7CFF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B52F35B-8CAD-3EEE-5B5E-9A0D7742BE14}"/>
              </a:ext>
            </a:extLst>
          </p:cNvPr>
          <p:cNvSpPr>
            <a:spLocks noGrp="1"/>
          </p:cNvSpPr>
          <p:nvPr>
            <p:ph type="sldNum" sz="quarter" idx="12"/>
          </p:nvPr>
        </p:nvSpPr>
        <p:spPr/>
        <p:txBody>
          <a:bodyPr/>
          <a:lstStyle/>
          <a:p>
            <a:fld id="{82855EF2-F0A3-42A3-97AD-EDD32E6C6778}" type="slidenum">
              <a:rPr lang="en-IN" smtClean="0"/>
              <a:t>‹#›</a:t>
            </a:fld>
            <a:endParaRPr lang="en-IN"/>
          </a:p>
        </p:txBody>
      </p:sp>
    </p:spTree>
    <p:extLst>
      <p:ext uri="{BB962C8B-B14F-4D97-AF65-F5344CB8AC3E}">
        <p14:creationId xmlns:p14="http://schemas.microsoft.com/office/powerpoint/2010/main" val="1451858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977FF-D6B8-A7F7-AF1B-C9D7664DB00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696BC60-7681-6AE6-F3BE-50B862428E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D99CDD-88B4-5CF0-F6A1-2A71F9A5B6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41D08204-831F-B88C-B800-1059E357CE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0D21DF-48A2-BD8B-B96F-8F3378AE9D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6DBF734-76B1-5FAF-CD77-F3C7E9F2465E}"/>
              </a:ext>
            </a:extLst>
          </p:cNvPr>
          <p:cNvSpPr>
            <a:spLocks noGrp="1"/>
          </p:cNvSpPr>
          <p:nvPr>
            <p:ph type="dt" sz="half" idx="10"/>
          </p:nvPr>
        </p:nvSpPr>
        <p:spPr/>
        <p:txBody>
          <a:bodyPr/>
          <a:lstStyle/>
          <a:p>
            <a:fld id="{9B69D837-C346-4B8F-BA5C-E1AD7F9A6D4B}" type="datetime1">
              <a:rPr lang="en-IN" smtClean="0"/>
              <a:t>18-06-2023</a:t>
            </a:fld>
            <a:endParaRPr lang="en-IN"/>
          </a:p>
        </p:txBody>
      </p:sp>
      <p:sp>
        <p:nvSpPr>
          <p:cNvPr id="8" name="Footer Placeholder 7">
            <a:extLst>
              <a:ext uri="{FF2B5EF4-FFF2-40B4-BE49-F238E27FC236}">
                <a16:creationId xmlns:a16="http://schemas.microsoft.com/office/drawing/2014/main" id="{85D45541-35C5-604D-19EB-11CD63ABBA5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6127C13-95A6-C06B-FC40-F3B2D4EE08A6}"/>
              </a:ext>
            </a:extLst>
          </p:cNvPr>
          <p:cNvSpPr>
            <a:spLocks noGrp="1"/>
          </p:cNvSpPr>
          <p:nvPr>
            <p:ph type="sldNum" sz="quarter" idx="12"/>
          </p:nvPr>
        </p:nvSpPr>
        <p:spPr/>
        <p:txBody>
          <a:bodyPr/>
          <a:lstStyle/>
          <a:p>
            <a:fld id="{82855EF2-F0A3-42A3-97AD-EDD32E6C6778}" type="slidenum">
              <a:rPr lang="en-IN" smtClean="0"/>
              <a:t>‹#›</a:t>
            </a:fld>
            <a:endParaRPr lang="en-IN"/>
          </a:p>
        </p:txBody>
      </p:sp>
    </p:spTree>
    <p:extLst>
      <p:ext uri="{BB962C8B-B14F-4D97-AF65-F5344CB8AC3E}">
        <p14:creationId xmlns:p14="http://schemas.microsoft.com/office/powerpoint/2010/main" val="1134643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3084A-FAC0-6E57-6285-1700BB71C52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6D84162-0D08-E3EC-457F-E7D6A3F284B9}"/>
              </a:ext>
            </a:extLst>
          </p:cNvPr>
          <p:cNvSpPr>
            <a:spLocks noGrp="1"/>
          </p:cNvSpPr>
          <p:nvPr>
            <p:ph type="dt" sz="half" idx="10"/>
          </p:nvPr>
        </p:nvSpPr>
        <p:spPr/>
        <p:txBody>
          <a:bodyPr/>
          <a:lstStyle/>
          <a:p>
            <a:fld id="{652DE895-3974-4E0A-BA0D-94C55C957127}" type="datetime1">
              <a:rPr lang="en-IN" smtClean="0"/>
              <a:t>18-06-2023</a:t>
            </a:fld>
            <a:endParaRPr lang="en-IN"/>
          </a:p>
        </p:txBody>
      </p:sp>
      <p:sp>
        <p:nvSpPr>
          <p:cNvPr id="4" name="Footer Placeholder 3">
            <a:extLst>
              <a:ext uri="{FF2B5EF4-FFF2-40B4-BE49-F238E27FC236}">
                <a16:creationId xmlns:a16="http://schemas.microsoft.com/office/drawing/2014/main" id="{564B4A88-0D24-A74E-7973-AF5B157E6A4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6C32C2D0-EAC0-AF17-9808-47328F0C7841}"/>
              </a:ext>
            </a:extLst>
          </p:cNvPr>
          <p:cNvSpPr>
            <a:spLocks noGrp="1"/>
          </p:cNvSpPr>
          <p:nvPr>
            <p:ph type="sldNum" sz="quarter" idx="12"/>
          </p:nvPr>
        </p:nvSpPr>
        <p:spPr/>
        <p:txBody>
          <a:bodyPr/>
          <a:lstStyle/>
          <a:p>
            <a:fld id="{82855EF2-F0A3-42A3-97AD-EDD32E6C6778}" type="slidenum">
              <a:rPr lang="en-IN" smtClean="0"/>
              <a:t>‹#›</a:t>
            </a:fld>
            <a:endParaRPr lang="en-IN"/>
          </a:p>
        </p:txBody>
      </p:sp>
    </p:spTree>
    <p:extLst>
      <p:ext uri="{BB962C8B-B14F-4D97-AF65-F5344CB8AC3E}">
        <p14:creationId xmlns:p14="http://schemas.microsoft.com/office/powerpoint/2010/main" val="1503653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88629C-F7A4-8624-7EB0-D3C1F1F1C676}"/>
              </a:ext>
            </a:extLst>
          </p:cNvPr>
          <p:cNvSpPr>
            <a:spLocks noGrp="1"/>
          </p:cNvSpPr>
          <p:nvPr>
            <p:ph type="dt" sz="half" idx="10"/>
          </p:nvPr>
        </p:nvSpPr>
        <p:spPr/>
        <p:txBody>
          <a:bodyPr/>
          <a:lstStyle/>
          <a:p>
            <a:fld id="{F20A53CF-55D3-466E-B0C3-C8002F2E4F6A}" type="datetime1">
              <a:rPr lang="en-IN" smtClean="0"/>
              <a:t>18-06-2023</a:t>
            </a:fld>
            <a:endParaRPr lang="en-IN"/>
          </a:p>
        </p:txBody>
      </p:sp>
      <p:sp>
        <p:nvSpPr>
          <p:cNvPr id="3" name="Footer Placeholder 2">
            <a:extLst>
              <a:ext uri="{FF2B5EF4-FFF2-40B4-BE49-F238E27FC236}">
                <a16:creationId xmlns:a16="http://schemas.microsoft.com/office/drawing/2014/main" id="{1298395C-932A-708D-A213-67A44C6B03C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3357806-2128-6D46-679B-71886B3E64B8}"/>
              </a:ext>
            </a:extLst>
          </p:cNvPr>
          <p:cNvSpPr>
            <a:spLocks noGrp="1"/>
          </p:cNvSpPr>
          <p:nvPr>
            <p:ph type="sldNum" sz="quarter" idx="12"/>
          </p:nvPr>
        </p:nvSpPr>
        <p:spPr/>
        <p:txBody>
          <a:bodyPr/>
          <a:lstStyle/>
          <a:p>
            <a:fld id="{82855EF2-F0A3-42A3-97AD-EDD32E6C6778}" type="slidenum">
              <a:rPr lang="en-IN" smtClean="0"/>
              <a:t>‹#›</a:t>
            </a:fld>
            <a:endParaRPr lang="en-IN"/>
          </a:p>
        </p:txBody>
      </p:sp>
    </p:spTree>
    <p:extLst>
      <p:ext uri="{BB962C8B-B14F-4D97-AF65-F5344CB8AC3E}">
        <p14:creationId xmlns:p14="http://schemas.microsoft.com/office/powerpoint/2010/main" val="2649143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29812-82AE-C5FF-2001-BBFB4B88F9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7419A3D-AD44-041D-D992-30B05D253B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044C50C8-C590-304D-BFD2-A7FDDD1213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FE8FED-F6A1-3329-2035-024A6E521791}"/>
              </a:ext>
            </a:extLst>
          </p:cNvPr>
          <p:cNvSpPr>
            <a:spLocks noGrp="1"/>
          </p:cNvSpPr>
          <p:nvPr>
            <p:ph type="dt" sz="half" idx="10"/>
          </p:nvPr>
        </p:nvSpPr>
        <p:spPr/>
        <p:txBody>
          <a:bodyPr/>
          <a:lstStyle/>
          <a:p>
            <a:fld id="{83747208-1D30-410C-8B66-F8B09F56AA56}" type="datetime1">
              <a:rPr lang="en-IN" smtClean="0"/>
              <a:t>18-06-2023</a:t>
            </a:fld>
            <a:endParaRPr lang="en-IN"/>
          </a:p>
        </p:txBody>
      </p:sp>
      <p:sp>
        <p:nvSpPr>
          <p:cNvPr id="6" name="Footer Placeholder 5">
            <a:extLst>
              <a:ext uri="{FF2B5EF4-FFF2-40B4-BE49-F238E27FC236}">
                <a16:creationId xmlns:a16="http://schemas.microsoft.com/office/drawing/2014/main" id="{82EB8159-DD05-C071-56A0-A18074A798C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57925E7-FC77-033A-B025-590CAA765046}"/>
              </a:ext>
            </a:extLst>
          </p:cNvPr>
          <p:cNvSpPr>
            <a:spLocks noGrp="1"/>
          </p:cNvSpPr>
          <p:nvPr>
            <p:ph type="sldNum" sz="quarter" idx="12"/>
          </p:nvPr>
        </p:nvSpPr>
        <p:spPr/>
        <p:txBody>
          <a:bodyPr/>
          <a:lstStyle/>
          <a:p>
            <a:fld id="{82855EF2-F0A3-42A3-97AD-EDD32E6C6778}" type="slidenum">
              <a:rPr lang="en-IN" smtClean="0"/>
              <a:t>‹#›</a:t>
            </a:fld>
            <a:endParaRPr lang="en-IN"/>
          </a:p>
        </p:txBody>
      </p:sp>
    </p:spTree>
    <p:extLst>
      <p:ext uri="{BB962C8B-B14F-4D97-AF65-F5344CB8AC3E}">
        <p14:creationId xmlns:p14="http://schemas.microsoft.com/office/powerpoint/2010/main" val="2930281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F3005-8190-A0AD-51F9-8FF539435D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3C5DDF4-6467-06AC-50F0-47FEAA3BA3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BE70807-AC02-87C4-8556-5D86AFD952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7589BC-1BFA-9BFB-5C27-A1B6B7574752}"/>
              </a:ext>
            </a:extLst>
          </p:cNvPr>
          <p:cNvSpPr>
            <a:spLocks noGrp="1"/>
          </p:cNvSpPr>
          <p:nvPr>
            <p:ph type="dt" sz="half" idx="10"/>
          </p:nvPr>
        </p:nvSpPr>
        <p:spPr/>
        <p:txBody>
          <a:bodyPr/>
          <a:lstStyle/>
          <a:p>
            <a:fld id="{2F2B3B19-0425-4153-8CB8-72F60154823C}" type="datetime1">
              <a:rPr lang="en-IN" smtClean="0"/>
              <a:t>18-06-2023</a:t>
            </a:fld>
            <a:endParaRPr lang="en-IN"/>
          </a:p>
        </p:txBody>
      </p:sp>
      <p:sp>
        <p:nvSpPr>
          <p:cNvPr id="6" name="Footer Placeholder 5">
            <a:extLst>
              <a:ext uri="{FF2B5EF4-FFF2-40B4-BE49-F238E27FC236}">
                <a16:creationId xmlns:a16="http://schemas.microsoft.com/office/drawing/2014/main" id="{523AAB0D-3C37-7B1B-8C97-C8F7460E57E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C9EF38E-FCFA-D88C-6AC3-65F1094079B4}"/>
              </a:ext>
            </a:extLst>
          </p:cNvPr>
          <p:cNvSpPr>
            <a:spLocks noGrp="1"/>
          </p:cNvSpPr>
          <p:nvPr>
            <p:ph type="sldNum" sz="quarter" idx="12"/>
          </p:nvPr>
        </p:nvSpPr>
        <p:spPr/>
        <p:txBody>
          <a:bodyPr/>
          <a:lstStyle/>
          <a:p>
            <a:fld id="{82855EF2-F0A3-42A3-97AD-EDD32E6C6778}" type="slidenum">
              <a:rPr lang="en-IN" smtClean="0"/>
              <a:t>‹#›</a:t>
            </a:fld>
            <a:endParaRPr lang="en-IN"/>
          </a:p>
        </p:txBody>
      </p:sp>
    </p:spTree>
    <p:extLst>
      <p:ext uri="{BB962C8B-B14F-4D97-AF65-F5344CB8AC3E}">
        <p14:creationId xmlns:p14="http://schemas.microsoft.com/office/powerpoint/2010/main" val="1919338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3FE0C0-B9CB-B59F-61CD-02917E082F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089ECFB-09E3-4DAA-1E26-3C4A413E75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51E2B7A-356A-8FCB-3EA4-177E8D0378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BB9F7-7D1B-42B9-A132-EAAE3F55E9F1}" type="datetime1">
              <a:rPr lang="en-IN" smtClean="0"/>
              <a:t>18-06-2023</a:t>
            </a:fld>
            <a:endParaRPr lang="en-IN"/>
          </a:p>
        </p:txBody>
      </p:sp>
      <p:sp>
        <p:nvSpPr>
          <p:cNvPr id="5" name="Footer Placeholder 4">
            <a:extLst>
              <a:ext uri="{FF2B5EF4-FFF2-40B4-BE49-F238E27FC236}">
                <a16:creationId xmlns:a16="http://schemas.microsoft.com/office/drawing/2014/main" id="{31C3D517-A480-652E-3AB2-02D3AE2A63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844756B-A624-4ECF-BA88-0961BC8CF0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855EF2-F0A3-42A3-97AD-EDD32E6C6778}" type="slidenum">
              <a:rPr lang="en-IN" smtClean="0"/>
              <a:t>‹#›</a:t>
            </a:fld>
            <a:endParaRPr lang="en-IN"/>
          </a:p>
        </p:txBody>
      </p:sp>
    </p:spTree>
    <p:extLst>
      <p:ext uri="{BB962C8B-B14F-4D97-AF65-F5344CB8AC3E}">
        <p14:creationId xmlns:p14="http://schemas.microsoft.com/office/powerpoint/2010/main" val="2766442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F9D77070-2107-34EE-7268-454F509F64B0}"/>
              </a:ext>
            </a:extLst>
          </p:cNvPr>
          <p:cNvGrpSpPr/>
          <p:nvPr/>
        </p:nvGrpSpPr>
        <p:grpSpPr>
          <a:xfrm>
            <a:off x="0" y="-168676"/>
            <a:ext cx="12192000" cy="7158756"/>
            <a:chOff x="0" y="-168676"/>
            <a:chExt cx="12192000" cy="7158756"/>
          </a:xfrm>
        </p:grpSpPr>
        <p:pic>
          <p:nvPicPr>
            <p:cNvPr id="1026" name="Picture 2" descr="Office Meeting Images - Free Download on Freepik">
              <a:extLst>
                <a:ext uri="{FF2B5EF4-FFF2-40B4-BE49-F238E27FC236}">
                  <a16:creationId xmlns:a16="http://schemas.microsoft.com/office/drawing/2014/main" id="{D54B49E2-D7CE-C9C4-0B95-157A5B2CD6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270"/>
              <a:ext cx="12192000" cy="6876210"/>
            </a:xfrm>
            <a:prstGeom prst="rect">
              <a:avLst/>
            </a:prstGeom>
            <a:ln>
              <a:noFill/>
            </a:ln>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171312B-3E99-A024-FCB1-99AC16BDB1FB}"/>
                </a:ext>
              </a:extLst>
            </p:cNvPr>
            <p:cNvSpPr/>
            <p:nvPr/>
          </p:nvSpPr>
          <p:spPr>
            <a:xfrm>
              <a:off x="0" y="-168676"/>
              <a:ext cx="12192000" cy="7158756"/>
            </a:xfrm>
            <a:prstGeom prst="rect">
              <a:avLst/>
            </a:prstGeom>
            <a:solidFill>
              <a:schemeClr val="bg1">
                <a:lumMod val="85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7D2F03A6-B00C-DD18-9F01-817FC166D4FA}"/>
                </a:ext>
              </a:extLst>
            </p:cNvPr>
            <p:cNvSpPr/>
            <p:nvPr/>
          </p:nvSpPr>
          <p:spPr>
            <a:xfrm>
              <a:off x="0" y="-30480"/>
              <a:ext cx="8524240" cy="503936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C1F95D2C-51A9-FB17-8224-C54CACD3ED07}"/>
                </a:ext>
              </a:extLst>
            </p:cNvPr>
            <p:cNvSpPr/>
            <p:nvPr/>
          </p:nvSpPr>
          <p:spPr>
            <a:xfrm>
              <a:off x="1137920" y="4343927"/>
              <a:ext cx="7396480" cy="161438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BA34F861-16F4-85D8-3E2F-3FDE51274638}"/>
                </a:ext>
              </a:extLst>
            </p:cNvPr>
            <p:cNvSpPr txBox="1"/>
            <p:nvPr/>
          </p:nvSpPr>
          <p:spPr>
            <a:xfrm>
              <a:off x="1137920" y="3614825"/>
              <a:ext cx="7188200" cy="5232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How to handle notices under GST</a:t>
              </a:r>
              <a:endParaRPr kumimoji="0" lang="en-IN"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cxnSp>
          <p:nvCxnSpPr>
            <p:cNvPr id="17" name="Straight Connector 16">
              <a:extLst>
                <a:ext uri="{FF2B5EF4-FFF2-40B4-BE49-F238E27FC236}">
                  <a16:creationId xmlns:a16="http://schemas.microsoft.com/office/drawing/2014/main" id="{1D8FE756-DE2D-84D3-9821-664E920D28CA}"/>
                </a:ext>
              </a:extLst>
            </p:cNvPr>
            <p:cNvCxnSpPr>
              <a:cxnSpLocks/>
            </p:cNvCxnSpPr>
            <p:nvPr/>
          </p:nvCxnSpPr>
          <p:spPr>
            <a:xfrm>
              <a:off x="1336040" y="5214762"/>
              <a:ext cx="6187440" cy="0"/>
            </a:xfrm>
            <a:prstGeom prst="line">
              <a:avLst/>
            </a:prstGeom>
            <a:ln>
              <a:no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93F7F926-9988-A446-4F46-FEFB93CCF010}"/>
                </a:ext>
              </a:extLst>
            </p:cNvPr>
            <p:cNvSpPr txBox="1"/>
            <p:nvPr/>
          </p:nvSpPr>
          <p:spPr>
            <a:xfrm>
              <a:off x="1336040" y="4561154"/>
              <a:ext cx="6187440" cy="110799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2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Presented by: Manish Raj Dhandharia, FCA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2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Partner - Kedia </a:t>
              </a:r>
              <a:r>
                <a:rPr kumimoji="0" lang="en-US" sz="22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D</a:t>
              </a:r>
              <a:r>
                <a:rPr kumimoji="0" lang="pl-PL" sz="22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handharia &amp; Co. Kolkata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2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+91 9830842452</a:t>
              </a:r>
            </a:p>
          </p:txBody>
        </p:sp>
      </p:grpSp>
      <p:sp>
        <p:nvSpPr>
          <p:cNvPr id="2" name="Slide Number Placeholder 1">
            <a:extLst>
              <a:ext uri="{FF2B5EF4-FFF2-40B4-BE49-F238E27FC236}">
                <a16:creationId xmlns:a16="http://schemas.microsoft.com/office/drawing/2014/main" id="{4447CD6A-0841-C80D-8D6E-9DD865153AD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855EF2-F0A3-42A3-97AD-EDD32E6C6778}"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IN"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4720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958435-1BEC-5212-A090-4E489D6D815B}"/>
              </a:ext>
            </a:extLst>
          </p:cNvPr>
          <p:cNvSpPr txBox="1"/>
          <p:nvPr/>
        </p:nvSpPr>
        <p:spPr>
          <a:xfrm>
            <a:off x="411432" y="217360"/>
            <a:ext cx="10766156" cy="553998"/>
          </a:xfrm>
          <a:prstGeom prst="rect">
            <a:avLst/>
          </a:prstGeom>
          <a:noFill/>
        </p:spPr>
        <p:txBody>
          <a:bodyPr wrap="square" rtlCol="0">
            <a:spAutoFit/>
          </a:bodyPr>
          <a:lstStyle/>
          <a:p>
            <a:r>
              <a:rPr lang="en-US" sz="3000" dirty="0">
                <a:latin typeface="Georgia" panose="02040502050405020303" pitchFamily="18" charset="0"/>
              </a:rPr>
              <a:t>Objective</a:t>
            </a:r>
            <a:endParaRPr lang="en-IN" sz="3000" dirty="0">
              <a:latin typeface="Georgia" panose="02040502050405020303" pitchFamily="18" charset="0"/>
            </a:endParaRPr>
          </a:p>
        </p:txBody>
      </p:sp>
      <p:grpSp>
        <p:nvGrpSpPr>
          <p:cNvPr id="6" name="Group 5">
            <a:extLst>
              <a:ext uri="{FF2B5EF4-FFF2-40B4-BE49-F238E27FC236}">
                <a16:creationId xmlns:a16="http://schemas.microsoft.com/office/drawing/2014/main" id="{D7A52828-65FC-6D5B-88B0-FEA7F606F5A5}"/>
              </a:ext>
            </a:extLst>
          </p:cNvPr>
          <p:cNvGrpSpPr/>
          <p:nvPr/>
        </p:nvGrpSpPr>
        <p:grpSpPr>
          <a:xfrm>
            <a:off x="660400" y="1356360"/>
            <a:ext cx="822960" cy="889000"/>
            <a:chOff x="660400" y="1356360"/>
            <a:chExt cx="822960" cy="889000"/>
          </a:xfrm>
        </p:grpSpPr>
        <p:sp>
          <p:nvSpPr>
            <p:cNvPr id="4" name="Rectangle 3">
              <a:extLst>
                <a:ext uri="{FF2B5EF4-FFF2-40B4-BE49-F238E27FC236}">
                  <a16:creationId xmlns:a16="http://schemas.microsoft.com/office/drawing/2014/main" id="{5545507A-AC39-E309-5080-02B9287D4C16}"/>
                </a:ext>
              </a:extLst>
            </p:cNvPr>
            <p:cNvSpPr/>
            <p:nvPr/>
          </p:nvSpPr>
          <p:spPr>
            <a:xfrm>
              <a:off x="660400" y="1473200"/>
              <a:ext cx="751840" cy="77216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Georgia" panose="02040502050405020303" pitchFamily="18" charset="0"/>
                </a:rPr>
                <a:t>1</a:t>
              </a:r>
              <a:endParaRPr lang="en-IN" sz="2400" dirty="0">
                <a:latin typeface="Georgia" panose="02040502050405020303" pitchFamily="18" charset="0"/>
              </a:endParaRPr>
            </a:p>
          </p:txBody>
        </p:sp>
        <p:sp>
          <p:nvSpPr>
            <p:cNvPr id="5" name="Rectangle 4">
              <a:extLst>
                <a:ext uri="{FF2B5EF4-FFF2-40B4-BE49-F238E27FC236}">
                  <a16:creationId xmlns:a16="http://schemas.microsoft.com/office/drawing/2014/main" id="{B442C1A8-69EB-52E4-1F59-C7B48789D765}"/>
                </a:ext>
              </a:extLst>
            </p:cNvPr>
            <p:cNvSpPr/>
            <p:nvPr/>
          </p:nvSpPr>
          <p:spPr>
            <a:xfrm>
              <a:off x="1168400" y="1356360"/>
              <a:ext cx="314960" cy="27432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7" name="TextBox 6">
            <a:extLst>
              <a:ext uri="{FF2B5EF4-FFF2-40B4-BE49-F238E27FC236}">
                <a16:creationId xmlns:a16="http://schemas.microsoft.com/office/drawing/2014/main" id="{0F379227-72C2-38D0-FB59-B27388D4AF55}"/>
              </a:ext>
            </a:extLst>
          </p:cNvPr>
          <p:cNvSpPr txBox="1"/>
          <p:nvPr/>
        </p:nvSpPr>
        <p:spPr>
          <a:xfrm>
            <a:off x="1676400" y="1536114"/>
            <a:ext cx="9347200" cy="646331"/>
          </a:xfrm>
          <a:prstGeom prst="rect">
            <a:avLst/>
          </a:prstGeom>
          <a:noFill/>
        </p:spPr>
        <p:txBody>
          <a:bodyPr wrap="square" rtlCol="0">
            <a:spAutoFit/>
          </a:bodyPr>
          <a:lstStyle/>
          <a:p>
            <a:pPr algn="just"/>
            <a:r>
              <a:rPr lang="en-IN" dirty="0">
                <a:latin typeface="Arial" panose="020B0604020202020204" pitchFamily="34" charset="0"/>
                <a:cs typeface="Arial" panose="020B0604020202020204" pitchFamily="34" charset="0"/>
              </a:rPr>
              <a:t>Understanding Litigation</a:t>
            </a:r>
          </a:p>
          <a:p>
            <a:pPr algn="just"/>
            <a:endParaRPr lang="en-IN" dirty="0">
              <a:latin typeface="Arial" panose="020B0604020202020204" pitchFamily="34" charset="0"/>
              <a:cs typeface="Arial" panose="020B0604020202020204" pitchFamily="34" charset="0"/>
            </a:endParaRPr>
          </a:p>
        </p:txBody>
      </p:sp>
      <p:cxnSp>
        <p:nvCxnSpPr>
          <p:cNvPr id="9" name="Straight Connector 8">
            <a:extLst>
              <a:ext uri="{FF2B5EF4-FFF2-40B4-BE49-F238E27FC236}">
                <a16:creationId xmlns:a16="http://schemas.microsoft.com/office/drawing/2014/main" id="{D82B6D56-9E6D-AF8D-8A30-ED46A79DBFD4}"/>
              </a:ext>
            </a:extLst>
          </p:cNvPr>
          <p:cNvCxnSpPr>
            <a:cxnSpLocks/>
          </p:cNvCxnSpPr>
          <p:nvPr/>
        </p:nvCxnSpPr>
        <p:spPr>
          <a:xfrm>
            <a:off x="1717040" y="2479040"/>
            <a:ext cx="9144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1B814699-E59E-1529-5966-1EA3F9C3AE7B}"/>
              </a:ext>
            </a:extLst>
          </p:cNvPr>
          <p:cNvGrpSpPr/>
          <p:nvPr/>
        </p:nvGrpSpPr>
        <p:grpSpPr>
          <a:xfrm>
            <a:off x="660400" y="2667000"/>
            <a:ext cx="822960" cy="889000"/>
            <a:chOff x="660400" y="1356360"/>
            <a:chExt cx="822960" cy="889000"/>
          </a:xfrm>
        </p:grpSpPr>
        <p:sp>
          <p:nvSpPr>
            <p:cNvPr id="12" name="Rectangle 11">
              <a:extLst>
                <a:ext uri="{FF2B5EF4-FFF2-40B4-BE49-F238E27FC236}">
                  <a16:creationId xmlns:a16="http://schemas.microsoft.com/office/drawing/2014/main" id="{7AC39E30-02C2-D63D-3379-5079200A65C4}"/>
                </a:ext>
              </a:extLst>
            </p:cNvPr>
            <p:cNvSpPr/>
            <p:nvPr/>
          </p:nvSpPr>
          <p:spPr>
            <a:xfrm>
              <a:off x="660400" y="1473200"/>
              <a:ext cx="751840" cy="77216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Georgia" panose="02040502050405020303" pitchFamily="18" charset="0"/>
                </a:rPr>
                <a:t>2</a:t>
              </a:r>
              <a:endParaRPr lang="en-IN" sz="2400" dirty="0">
                <a:latin typeface="Georgia" panose="02040502050405020303" pitchFamily="18" charset="0"/>
              </a:endParaRPr>
            </a:p>
          </p:txBody>
        </p:sp>
        <p:sp>
          <p:nvSpPr>
            <p:cNvPr id="13" name="Rectangle 12">
              <a:extLst>
                <a:ext uri="{FF2B5EF4-FFF2-40B4-BE49-F238E27FC236}">
                  <a16:creationId xmlns:a16="http://schemas.microsoft.com/office/drawing/2014/main" id="{807A507E-AEBB-1657-225A-7C027AE4A069}"/>
                </a:ext>
              </a:extLst>
            </p:cNvPr>
            <p:cNvSpPr/>
            <p:nvPr/>
          </p:nvSpPr>
          <p:spPr>
            <a:xfrm>
              <a:off x="1168400" y="1356360"/>
              <a:ext cx="314960" cy="27432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4" name="TextBox 13">
            <a:extLst>
              <a:ext uri="{FF2B5EF4-FFF2-40B4-BE49-F238E27FC236}">
                <a16:creationId xmlns:a16="http://schemas.microsoft.com/office/drawing/2014/main" id="{09C8AE57-238C-C29A-C223-CA83BF6A7621}"/>
              </a:ext>
            </a:extLst>
          </p:cNvPr>
          <p:cNvSpPr txBox="1"/>
          <p:nvPr/>
        </p:nvSpPr>
        <p:spPr>
          <a:xfrm>
            <a:off x="1676400" y="2804160"/>
            <a:ext cx="9347200" cy="369332"/>
          </a:xfrm>
          <a:prstGeom prst="rect">
            <a:avLst/>
          </a:prstGeom>
          <a:noFill/>
        </p:spPr>
        <p:txBody>
          <a:bodyPr wrap="square" rtlCol="0">
            <a:spAutoFit/>
          </a:bodyPr>
          <a:lstStyle/>
          <a:p>
            <a:pPr algn="just"/>
            <a:r>
              <a:rPr lang="en-US" dirty="0">
                <a:latin typeface="Arial" panose="020B0604020202020204" pitchFamily="34" charset="0"/>
                <a:cs typeface="Arial" panose="020B0604020202020204" pitchFamily="34" charset="0"/>
              </a:rPr>
              <a:t>Show Cause Notice – Initiation of Litigation </a:t>
            </a:r>
          </a:p>
        </p:txBody>
      </p:sp>
      <p:cxnSp>
        <p:nvCxnSpPr>
          <p:cNvPr id="15" name="Straight Connector 14">
            <a:extLst>
              <a:ext uri="{FF2B5EF4-FFF2-40B4-BE49-F238E27FC236}">
                <a16:creationId xmlns:a16="http://schemas.microsoft.com/office/drawing/2014/main" id="{DB0F07A9-9C95-56EE-CC71-6C4925132B38}"/>
              </a:ext>
            </a:extLst>
          </p:cNvPr>
          <p:cNvCxnSpPr>
            <a:cxnSpLocks/>
          </p:cNvCxnSpPr>
          <p:nvPr/>
        </p:nvCxnSpPr>
        <p:spPr>
          <a:xfrm>
            <a:off x="1717040" y="3789680"/>
            <a:ext cx="9144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A9422DE0-0BAF-FD8F-B4BD-CA9D340E1284}"/>
              </a:ext>
            </a:extLst>
          </p:cNvPr>
          <p:cNvGrpSpPr/>
          <p:nvPr/>
        </p:nvGrpSpPr>
        <p:grpSpPr>
          <a:xfrm>
            <a:off x="660400" y="3997960"/>
            <a:ext cx="822960" cy="889000"/>
            <a:chOff x="660400" y="1356360"/>
            <a:chExt cx="822960" cy="889000"/>
          </a:xfrm>
        </p:grpSpPr>
        <p:sp>
          <p:nvSpPr>
            <p:cNvPr id="17" name="Rectangle 16">
              <a:extLst>
                <a:ext uri="{FF2B5EF4-FFF2-40B4-BE49-F238E27FC236}">
                  <a16:creationId xmlns:a16="http://schemas.microsoft.com/office/drawing/2014/main" id="{D24DE727-8AE2-6F39-CB5F-E991D2183A0D}"/>
                </a:ext>
              </a:extLst>
            </p:cNvPr>
            <p:cNvSpPr/>
            <p:nvPr/>
          </p:nvSpPr>
          <p:spPr>
            <a:xfrm>
              <a:off x="660400" y="1473200"/>
              <a:ext cx="751840" cy="77216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Georgia" panose="02040502050405020303" pitchFamily="18" charset="0"/>
                </a:rPr>
                <a:t>3</a:t>
              </a:r>
              <a:endParaRPr lang="en-IN" sz="2400" dirty="0">
                <a:latin typeface="Georgia" panose="02040502050405020303" pitchFamily="18" charset="0"/>
              </a:endParaRPr>
            </a:p>
          </p:txBody>
        </p:sp>
        <p:sp>
          <p:nvSpPr>
            <p:cNvPr id="18" name="Rectangle 17">
              <a:extLst>
                <a:ext uri="{FF2B5EF4-FFF2-40B4-BE49-F238E27FC236}">
                  <a16:creationId xmlns:a16="http://schemas.microsoft.com/office/drawing/2014/main" id="{0BF867B2-6979-B80A-379E-D3B6283A1B4A}"/>
                </a:ext>
              </a:extLst>
            </p:cNvPr>
            <p:cNvSpPr/>
            <p:nvPr/>
          </p:nvSpPr>
          <p:spPr>
            <a:xfrm>
              <a:off x="1168400" y="1356360"/>
              <a:ext cx="314960" cy="27432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9" name="TextBox 18">
            <a:extLst>
              <a:ext uri="{FF2B5EF4-FFF2-40B4-BE49-F238E27FC236}">
                <a16:creationId xmlns:a16="http://schemas.microsoft.com/office/drawing/2014/main" id="{6E0CBB3A-087B-A04D-3647-F783C5145B52}"/>
              </a:ext>
            </a:extLst>
          </p:cNvPr>
          <p:cNvSpPr txBox="1"/>
          <p:nvPr/>
        </p:nvSpPr>
        <p:spPr>
          <a:xfrm>
            <a:off x="1676400" y="4135120"/>
            <a:ext cx="9347200" cy="369332"/>
          </a:xfrm>
          <a:prstGeom prst="rect">
            <a:avLst/>
          </a:prstGeom>
          <a:noFill/>
        </p:spPr>
        <p:txBody>
          <a:bodyPr wrap="square" rtlCol="0">
            <a:spAutoFit/>
          </a:bodyPr>
          <a:lstStyle/>
          <a:p>
            <a:pPr algn="just"/>
            <a:r>
              <a:rPr lang="en-US" dirty="0">
                <a:latin typeface="Arial" panose="020B0604020202020204" pitchFamily="34" charset="0"/>
                <a:cs typeface="Arial" panose="020B0604020202020204" pitchFamily="34" charset="0"/>
              </a:rPr>
              <a:t>How to handle notices under GST &amp; practical issues in GST</a:t>
            </a:r>
          </a:p>
        </p:txBody>
      </p:sp>
      <p:cxnSp>
        <p:nvCxnSpPr>
          <p:cNvPr id="20" name="Straight Connector 19">
            <a:extLst>
              <a:ext uri="{FF2B5EF4-FFF2-40B4-BE49-F238E27FC236}">
                <a16:creationId xmlns:a16="http://schemas.microsoft.com/office/drawing/2014/main" id="{ED4F0EB6-46AA-9196-A475-FA04437518DF}"/>
              </a:ext>
            </a:extLst>
          </p:cNvPr>
          <p:cNvCxnSpPr>
            <a:cxnSpLocks/>
          </p:cNvCxnSpPr>
          <p:nvPr/>
        </p:nvCxnSpPr>
        <p:spPr>
          <a:xfrm>
            <a:off x="1717040" y="5120640"/>
            <a:ext cx="9144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2" name="Slide Number Placeholder 21">
            <a:extLst>
              <a:ext uri="{FF2B5EF4-FFF2-40B4-BE49-F238E27FC236}">
                <a16:creationId xmlns:a16="http://schemas.microsoft.com/office/drawing/2014/main" id="{76685DAE-20E2-4B97-6EC8-BDED0422B7B0}"/>
              </a:ext>
            </a:extLst>
          </p:cNvPr>
          <p:cNvSpPr>
            <a:spLocks noGrp="1"/>
          </p:cNvSpPr>
          <p:nvPr>
            <p:ph type="sldNum" sz="quarter" idx="12"/>
          </p:nvPr>
        </p:nvSpPr>
        <p:spPr/>
        <p:txBody>
          <a:bodyPr/>
          <a:lstStyle/>
          <a:p>
            <a:fld id="{82855EF2-F0A3-42A3-97AD-EDD32E6C6778}" type="slidenum">
              <a:rPr lang="en-IN" smtClean="0"/>
              <a:t>2</a:t>
            </a:fld>
            <a:endParaRPr lang="en-IN"/>
          </a:p>
        </p:txBody>
      </p:sp>
    </p:spTree>
    <p:extLst>
      <p:ext uri="{BB962C8B-B14F-4D97-AF65-F5344CB8AC3E}">
        <p14:creationId xmlns:p14="http://schemas.microsoft.com/office/powerpoint/2010/main" val="2447819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958435-1BEC-5212-A090-4E489D6D815B}"/>
              </a:ext>
            </a:extLst>
          </p:cNvPr>
          <p:cNvSpPr txBox="1"/>
          <p:nvPr/>
        </p:nvSpPr>
        <p:spPr>
          <a:xfrm>
            <a:off x="411432" y="217360"/>
            <a:ext cx="10766156" cy="553998"/>
          </a:xfrm>
          <a:prstGeom prst="rect">
            <a:avLst/>
          </a:prstGeom>
          <a:noFill/>
        </p:spPr>
        <p:txBody>
          <a:bodyPr wrap="square" rtlCol="0">
            <a:spAutoFit/>
          </a:bodyPr>
          <a:lstStyle/>
          <a:p>
            <a:r>
              <a:rPr lang="en-US" sz="3000" dirty="0">
                <a:latin typeface="Georgia" panose="02040502050405020303" pitchFamily="18" charset="0"/>
              </a:rPr>
              <a:t>“Proceedings”</a:t>
            </a:r>
            <a:endParaRPr lang="en-IN" sz="3000" dirty="0">
              <a:latin typeface="Georgia" panose="02040502050405020303" pitchFamily="18" charset="0"/>
            </a:endParaRPr>
          </a:p>
        </p:txBody>
      </p:sp>
      <p:sp>
        <p:nvSpPr>
          <p:cNvPr id="2" name="Slide Number Placeholder 1">
            <a:extLst>
              <a:ext uri="{FF2B5EF4-FFF2-40B4-BE49-F238E27FC236}">
                <a16:creationId xmlns:a16="http://schemas.microsoft.com/office/drawing/2014/main" id="{B637C52D-644E-64E8-732D-70C2809AFCD1}"/>
              </a:ext>
            </a:extLst>
          </p:cNvPr>
          <p:cNvSpPr>
            <a:spLocks noGrp="1"/>
          </p:cNvSpPr>
          <p:nvPr>
            <p:ph type="sldNum" sz="quarter" idx="12"/>
          </p:nvPr>
        </p:nvSpPr>
        <p:spPr/>
        <p:txBody>
          <a:bodyPr/>
          <a:lstStyle/>
          <a:p>
            <a:fld id="{82855EF2-F0A3-42A3-97AD-EDD32E6C6778}" type="slidenum">
              <a:rPr lang="en-IN" smtClean="0"/>
              <a:t>3</a:t>
            </a:fld>
            <a:endParaRPr lang="en-IN"/>
          </a:p>
        </p:txBody>
      </p:sp>
      <p:sp>
        <p:nvSpPr>
          <p:cNvPr id="46" name="Rectangle 45">
            <a:extLst>
              <a:ext uri="{FF2B5EF4-FFF2-40B4-BE49-F238E27FC236}">
                <a16:creationId xmlns:a16="http://schemas.microsoft.com/office/drawing/2014/main" id="{A1AFEF55-68E3-307A-25A8-24D3EE48DD68}"/>
              </a:ext>
            </a:extLst>
          </p:cNvPr>
          <p:cNvSpPr/>
          <p:nvPr/>
        </p:nvSpPr>
        <p:spPr>
          <a:xfrm>
            <a:off x="-1588" y="2509838"/>
            <a:ext cx="3322638" cy="56673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600">
              <a:latin typeface="Georgia" panose="02040502050405020303" pitchFamily="18" charset="0"/>
              <a:cs typeface="Arial" panose="020B0604020202020204" pitchFamily="34" charset="0"/>
            </a:endParaRPr>
          </a:p>
        </p:txBody>
      </p:sp>
      <p:sp>
        <p:nvSpPr>
          <p:cNvPr id="47" name="Rectangle 46">
            <a:extLst>
              <a:ext uri="{FF2B5EF4-FFF2-40B4-BE49-F238E27FC236}">
                <a16:creationId xmlns:a16="http://schemas.microsoft.com/office/drawing/2014/main" id="{25E3EFF6-622F-2F98-F551-8AD7CFAA0E4B}"/>
              </a:ext>
            </a:extLst>
          </p:cNvPr>
          <p:cNvSpPr/>
          <p:nvPr/>
        </p:nvSpPr>
        <p:spPr>
          <a:xfrm>
            <a:off x="-45085" y="4045268"/>
            <a:ext cx="2584450" cy="56673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600">
              <a:latin typeface="Georgia" panose="02040502050405020303" pitchFamily="18" charset="0"/>
              <a:cs typeface="Arial" panose="020B0604020202020204" pitchFamily="34" charset="0"/>
            </a:endParaRPr>
          </a:p>
        </p:txBody>
      </p:sp>
      <p:sp>
        <p:nvSpPr>
          <p:cNvPr id="50" name="Content Placeholder 2">
            <a:extLst>
              <a:ext uri="{FF2B5EF4-FFF2-40B4-BE49-F238E27FC236}">
                <a16:creationId xmlns:a16="http://schemas.microsoft.com/office/drawing/2014/main" id="{065A1C74-4465-CAA1-F0BA-77116638C2B5}"/>
              </a:ext>
            </a:extLst>
          </p:cNvPr>
          <p:cNvSpPr txBox="1">
            <a:spLocks/>
          </p:cNvSpPr>
          <p:nvPr/>
        </p:nvSpPr>
        <p:spPr>
          <a:xfrm>
            <a:off x="449263" y="2600643"/>
            <a:ext cx="2062162" cy="336550"/>
          </a:xfrm>
          <a:prstGeom prst="rect">
            <a:avLst/>
          </a:prstGeom>
        </p:spPr>
        <p:txBody>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n-US" sz="1600" dirty="0">
                <a:solidFill>
                  <a:schemeClr val="bg1"/>
                </a:solidFill>
                <a:latin typeface="Georgia" panose="02040502050405020303" pitchFamily="18" charset="0"/>
                <a:cs typeface="Arial" panose="020B0604020202020204" pitchFamily="34" charset="0"/>
              </a:rPr>
              <a:t>About</a:t>
            </a:r>
          </a:p>
        </p:txBody>
      </p:sp>
      <p:sp>
        <p:nvSpPr>
          <p:cNvPr id="51" name="Content Placeholder 2">
            <a:extLst>
              <a:ext uri="{FF2B5EF4-FFF2-40B4-BE49-F238E27FC236}">
                <a16:creationId xmlns:a16="http://schemas.microsoft.com/office/drawing/2014/main" id="{7527B0EB-A7D6-3345-EC66-F8D71FD9BEB8}"/>
              </a:ext>
            </a:extLst>
          </p:cNvPr>
          <p:cNvSpPr txBox="1">
            <a:spLocks/>
          </p:cNvSpPr>
          <p:nvPr/>
        </p:nvSpPr>
        <p:spPr>
          <a:xfrm>
            <a:off x="-11430" y="4146867"/>
            <a:ext cx="2786182" cy="352633"/>
          </a:xfrm>
          <a:prstGeom prst="rect">
            <a:avLst/>
          </a:prstGeom>
        </p:spPr>
        <p:txBody>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n-US" sz="1600" dirty="0">
                <a:solidFill>
                  <a:schemeClr val="bg1"/>
                </a:solidFill>
                <a:latin typeface="Georgia" panose="02040502050405020303" pitchFamily="18" charset="0"/>
                <a:cs typeface="Arial" panose="020B0604020202020204" pitchFamily="34" charset="0"/>
              </a:rPr>
              <a:t>Is inquiry a proceeding?</a:t>
            </a:r>
          </a:p>
        </p:txBody>
      </p:sp>
      <p:sp>
        <p:nvSpPr>
          <p:cNvPr id="52" name="Content Placeholder 2">
            <a:extLst>
              <a:ext uri="{FF2B5EF4-FFF2-40B4-BE49-F238E27FC236}">
                <a16:creationId xmlns:a16="http://schemas.microsoft.com/office/drawing/2014/main" id="{9E0E03E6-4DB3-14EC-9D06-66AEA35B3586}"/>
              </a:ext>
            </a:extLst>
          </p:cNvPr>
          <p:cNvSpPr txBox="1">
            <a:spLocks/>
          </p:cNvSpPr>
          <p:nvPr/>
        </p:nvSpPr>
        <p:spPr>
          <a:xfrm>
            <a:off x="485775" y="5951220"/>
            <a:ext cx="2063750" cy="336550"/>
          </a:xfrm>
          <a:prstGeom prst="rect">
            <a:avLst/>
          </a:prstGeom>
        </p:spPr>
        <p:txBody>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n-US" sz="1600" dirty="0">
                <a:solidFill>
                  <a:schemeClr val="bg1"/>
                </a:solidFill>
                <a:latin typeface="Georgia" panose="02040502050405020303" pitchFamily="18" charset="0"/>
                <a:cs typeface="Arial" panose="020B0604020202020204" pitchFamily="34" charset="0"/>
              </a:rPr>
              <a:t>Hybrid</a:t>
            </a:r>
          </a:p>
        </p:txBody>
      </p:sp>
      <p:grpSp>
        <p:nvGrpSpPr>
          <p:cNvPr id="57" name="Group 33">
            <a:extLst>
              <a:ext uri="{FF2B5EF4-FFF2-40B4-BE49-F238E27FC236}">
                <a16:creationId xmlns:a16="http://schemas.microsoft.com/office/drawing/2014/main" id="{6F8089BB-6F58-1A88-4429-112CE5C9A169}"/>
              </a:ext>
            </a:extLst>
          </p:cNvPr>
          <p:cNvGrpSpPr>
            <a:grpSpLocks noChangeAspect="1"/>
          </p:cNvGrpSpPr>
          <p:nvPr/>
        </p:nvGrpSpPr>
        <p:grpSpPr bwMode="auto">
          <a:xfrm>
            <a:off x="2773363" y="2295525"/>
            <a:ext cx="1317625" cy="1023938"/>
            <a:chOff x="4516790" y="2169452"/>
            <a:chExt cx="1646237" cy="1279526"/>
          </a:xfrm>
        </p:grpSpPr>
        <p:sp>
          <p:nvSpPr>
            <p:cNvPr id="58" name="Freeform 19">
              <a:extLst>
                <a:ext uri="{FF2B5EF4-FFF2-40B4-BE49-F238E27FC236}">
                  <a16:creationId xmlns:a16="http://schemas.microsoft.com/office/drawing/2014/main" id="{67A05C71-629B-6DA6-BD8E-F124F1FAF6E6}"/>
                </a:ext>
              </a:extLst>
            </p:cNvPr>
            <p:cNvSpPr>
              <a:spLocks noEditPoints="1"/>
            </p:cNvSpPr>
            <p:nvPr/>
          </p:nvSpPr>
          <p:spPr bwMode="auto">
            <a:xfrm>
              <a:off x="4516790" y="2806240"/>
              <a:ext cx="1203934" cy="642738"/>
            </a:xfrm>
            <a:custGeom>
              <a:avLst/>
              <a:gdLst>
                <a:gd name="T0" fmla="*/ 385 w 614"/>
                <a:gd name="T1" fmla="*/ 1 h 328"/>
                <a:gd name="T2" fmla="*/ 384 w 614"/>
                <a:gd name="T3" fmla="*/ 0 h 328"/>
                <a:gd name="T4" fmla="*/ 385 w 614"/>
                <a:gd name="T5" fmla="*/ 1 h 328"/>
                <a:gd name="T6" fmla="*/ 177 w 614"/>
                <a:gd name="T7" fmla="*/ 0 h 328"/>
                <a:gd name="T8" fmla="*/ 0 w 614"/>
                <a:gd name="T9" fmla="*/ 4 h 328"/>
                <a:gd name="T10" fmla="*/ 100 w 614"/>
                <a:gd name="T11" fmla="*/ 145 h 328"/>
                <a:gd name="T12" fmla="*/ 226 w 614"/>
                <a:gd name="T13" fmla="*/ 328 h 328"/>
                <a:gd name="T14" fmla="*/ 318 w 614"/>
                <a:gd name="T15" fmla="*/ 328 h 328"/>
                <a:gd name="T16" fmla="*/ 410 w 614"/>
                <a:gd name="T17" fmla="*/ 328 h 328"/>
                <a:gd name="T18" fmla="*/ 512 w 614"/>
                <a:gd name="T19" fmla="*/ 328 h 328"/>
                <a:gd name="T20" fmla="*/ 614 w 614"/>
                <a:gd name="T21" fmla="*/ 328 h 328"/>
                <a:gd name="T22" fmla="*/ 484 w 614"/>
                <a:gd name="T23" fmla="*/ 142 h 328"/>
                <a:gd name="T24" fmla="*/ 385 w 614"/>
                <a:gd name="T25" fmla="*/ 1 h 328"/>
                <a:gd name="T26" fmla="*/ 281 w 614"/>
                <a:gd name="T27" fmla="*/ 0 h 328"/>
                <a:gd name="T28" fmla="*/ 187 w 614"/>
                <a:gd name="T29" fmla="*/ 0 h 328"/>
                <a:gd name="T30" fmla="*/ 177 w 614"/>
                <a:gd name="T31" fmla="*/ 0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4" h="328">
                  <a:moveTo>
                    <a:pt x="385" y="1"/>
                  </a:moveTo>
                  <a:cubicBezTo>
                    <a:pt x="391" y="1"/>
                    <a:pt x="391" y="0"/>
                    <a:pt x="384" y="0"/>
                  </a:cubicBezTo>
                  <a:cubicBezTo>
                    <a:pt x="384" y="0"/>
                    <a:pt x="385" y="1"/>
                    <a:pt x="385" y="1"/>
                  </a:cubicBezTo>
                  <a:moveTo>
                    <a:pt x="177" y="0"/>
                  </a:moveTo>
                  <a:cubicBezTo>
                    <a:pt x="118" y="0"/>
                    <a:pt x="60" y="4"/>
                    <a:pt x="0" y="4"/>
                  </a:cubicBezTo>
                  <a:cubicBezTo>
                    <a:pt x="34" y="52"/>
                    <a:pt x="67" y="97"/>
                    <a:pt x="100" y="145"/>
                  </a:cubicBezTo>
                  <a:cubicBezTo>
                    <a:pt x="143" y="206"/>
                    <a:pt x="183" y="267"/>
                    <a:pt x="226" y="328"/>
                  </a:cubicBezTo>
                  <a:cubicBezTo>
                    <a:pt x="256" y="328"/>
                    <a:pt x="287" y="328"/>
                    <a:pt x="318" y="328"/>
                  </a:cubicBezTo>
                  <a:cubicBezTo>
                    <a:pt x="349" y="328"/>
                    <a:pt x="380" y="328"/>
                    <a:pt x="410" y="328"/>
                  </a:cubicBezTo>
                  <a:cubicBezTo>
                    <a:pt x="445" y="328"/>
                    <a:pt x="478" y="328"/>
                    <a:pt x="512" y="328"/>
                  </a:cubicBezTo>
                  <a:cubicBezTo>
                    <a:pt x="546" y="328"/>
                    <a:pt x="580" y="328"/>
                    <a:pt x="614" y="328"/>
                  </a:cubicBezTo>
                  <a:cubicBezTo>
                    <a:pt x="571" y="266"/>
                    <a:pt x="528" y="204"/>
                    <a:pt x="484" y="142"/>
                  </a:cubicBezTo>
                  <a:cubicBezTo>
                    <a:pt x="450" y="95"/>
                    <a:pt x="419" y="49"/>
                    <a:pt x="385" y="1"/>
                  </a:cubicBezTo>
                  <a:cubicBezTo>
                    <a:pt x="371" y="2"/>
                    <a:pt x="327" y="1"/>
                    <a:pt x="281" y="0"/>
                  </a:cubicBezTo>
                  <a:cubicBezTo>
                    <a:pt x="247" y="0"/>
                    <a:pt x="212" y="0"/>
                    <a:pt x="187" y="0"/>
                  </a:cubicBezTo>
                  <a:cubicBezTo>
                    <a:pt x="183" y="0"/>
                    <a:pt x="180" y="0"/>
                    <a:pt x="177" y="0"/>
                  </a:cubicBezTo>
                </a:path>
              </a:pathLst>
            </a:custGeom>
            <a:solidFill>
              <a:schemeClr val="accent4">
                <a:lumMod val="75000"/>
              </a:schemeClr>
            </a:solidFill>
            <a:ln>
              <a:noFill/>
            </a:ln>
          </p:spPr>
          <p:txBody>
            <a:bodyPr/>
            <a:lstStyle/>
            <a:p>
              <a:pPr eaLnBrk="1" fontAlgn="auto" hangingPunct="1">
                <a:spcBef>
                  <a:spcPts val="0"/>
                </a:spcBef>
                <a:spcAft>
                  <a:spcPts val="0"/>
                </a:spcAft>
                <a:defRPr/>
              </a:pPr>
              <a:endParaRPr lang="en-US" sz="1600">
                <a:latin typeface="Georgia" panose="02040502050405020303" pitchFamily="18" charset="0"/>
                <a:cs typeface="Arial" panose="020B0604020202020204" pitchFamily="34" charset="0"/>
              </a:endParaRPr>
            </a:p>
          </p:txBody>
        </p:sp>
        <p:sp>
          <p:nvSpPr>
            <p:cNvPr id="59" name="Freeform 20">
              <a:extLst>
                <a:ext uri="{FF2B5EF4-FFF2-40B4-BE49-F238E27FC236}">
                  <a16:creationId xmlns:a16="http://schemas.microsoft.com/office/drawing/2014/main" id="{7AC22038-726A-347B-9025-5AC9FEBD948E}"/>
                </a:ext>
              </a:extLst>
            </p:cNvPr>
            <p:cNvSpPr>
              <a:spLocks noEditPoints="1"/>
            </p:cNvSpPr>
            <p:nvPr/>
          </p:nvSpPr>
          <p:spPr bwMode="auto">
            <a:xfrm>
              <a:off x="4516790" y="2169452"/>
              <a:ext cx="1211868" cy="646706"/>
            </a:xfrm>
            <a:custGeom>
              <a:avLst/>
              <a:gdLst>
                <a:gd name="T0" fmla="*/ 385 w 617"/>
                <a:gd name="T1" fmla="*/ 327 h 329"/>
                <a:gd name="T2" fmla="*/ 386 w 617"/>
                <a:gd name="T3" fmla="*/ 326 h 329"/>
                <a:gd name="T4" fmla="*/ 385 w 617"/>
                <a:gd name="T5" fmla="*/ 327 h 329"/>
                <a:gd name="T6" fmla="*/ 514 w 617"/>
                <a:gd name="T7" fmla="*/ 0 h 329"/>
                <a:gd name="T8" fmla="*/ 411 w 617"/>
                <a:gd name="T9" fmla="*/ 1 h 329"/>
                <a:gd name="T10" fmla="*/ 320 w 617"/>
                <a:gd name="T11" fmla="*/ 1 h 329"/>
                <a:gd name="T12" fmla="*/ 229 w 617"/>
                <a:gd name="T13" fmla="*/ 1 h 329"/>
                <a:gd name="T14" fmla="*/ 101 w 617"/>
                <a:gd name="T15" fmla="*/ 184 h 329"/>
                <a:gd name="T16" fmla="*/ 0 w 617"/>
                <a:gd name="T17" fmla="*/ 328 h 329"/>
                <a:gd name="T18" fmla="*/ 178 w 617"/>
                <a:gd name="T19" fmla="*/ 329 h 329"/>
                <a:gd name="T20" fmla="*/ 290 w 617"/>
                <a:gd name="T21" fmla="*/ 328 h 329"/>
                <a:gd name="T22" fmla="*/ 386 w 617"/>
                <a:gd name="T23" fmla="*/ 326 h 329"/>
                <a:gd name="T24" fmla="*/ 485 w 617"/>
                <a:gd name="T25" fmla="*/ 186 h 329"/>
                <a:gd name="T26" fmla="*/ 617 w 617"/>
                <a:gd name="T27" fmla="*/ 0 h 329"/>
                <a:gd name="T28" fmla="*/ 593 w 617"/>
                <a:gd name="T29" fmla="*/ 0 h 329"/>
                <a:gd name="T30" fmla="*/ 514 w 617"/>
                <a:gd name="T31" fmla="*/ 0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7" h="329">
                  <a:moveTo>
                    <a:pt x="385" y="327"/>
                  </a:moveTo>
                  <a:cubicBezTo>
                    <a:pt x="393" y="327"/>
                    <a:pt x="392" y="326"/>
                    <a:pt x="386" y="326"/>
                  </a:cubicBezTo>
                  <a:cubicBezTo>
                    <a:pt x="386" y="327"/>
                    <a:pt x="386" y="327"/>
                    <a:pt x="385" y="327"/>
                  </a:cubicBezTo>
                  <a:moveTo>
                    <a:pt x="514" y="0"/>
                  </a:moveTo>
                  <a:cubicBezTo>
                    <a:pt x="480" y="1"/>
                    <a:pt x="445" y="1"/>
                    <a:pt x="411" y="1"/>
                  </a:cubicBezTo>
                  <a:cubicBezTo>
                    <a:pt x="381" y="0"/>
                    <a:pt x="350" y="1"/>
                    <a:pt x="320" y="1"/>
                  </a:cubicBezTo>
                  <a:cubicBezTo>
                    <a:pt x="290" y="1"/>
                    <a:pt x="259" y="1"/>
                    <a:pt x="229" y="1"/>
                  </a:cubicBezTo>
                  <a:cubicBezTo>
                    <a:pt x="186" y="62"/>
                    <a:pt x="144" y="123"/>
                    <a:pt x="101" y="184"/>
                  </a:cubicBezTo>
                  <a:cubicBezTo>
                    <a:pt x="67" y="232"/>
                    <a:pt x="34" y="280"/>
                    <a:pt x="0" y="328"/>
                  </a:cubicBezTo>
                  <a:cubicBezTo>
                    <a:pt x="60" y="329"/>
                    <a:pt x="119" y="329"/>
                    <a:pt x="178" y="329"/>
                  </a:cubicBezTo>
                  <a:cubicBezTo>
                    <a:pt x="205" y="329"/>
                    <a:pt x="249" y="329"/>
                    <a:pt x="290" y="328"/>
                  </a:cubicBezTo>
                  <a:cubicBezTo>
                    <a:pt x="333" y="327"/>
                    <a:pt x="373" y="326"/>
                    <a:pt x="386" y="326"/>
                  </a:cubicBezTo>
                  <a:cubicBezTo>
                    <a:pt x="420" y="279"/>
                    <a:pt x="450" y="234"/>
                    <a:pt x="485" y="186"/>
                  </a:cubicBezTo>
                  <a:cubicBezTo>
                    <a:pt x="529" y="125"/>
                    <a:pt x="573" y="62"/>
                    <a:pt x="617" y="0"/>
                  </a:cubicBezTo>
                  <a:cubicBezTo>
                    <a:pt x="609" y="0"/>
                    <a:pt x="601" y="0"/>
                    <a:pt x="593" y="0"/>
                  </a:cubicBezTo>
                  <a:cubicBezTo>
                    <a:pt x="566" y="0"/>
                    <a:pt x="540" y="0"/>
                    <a:pt x="514" y="0"/>
                  </a:cubicBezTo>
                </a:path>
              </a:pathLst>
            </a:custGeom>
            <a:solidFill>
              <a:schemeClr val="accent4"/>
            </a:solidFill>
            <a:ln>
              <a:noFill/>
            </a:ln>
          </p:spPr>
          <p:txBody>
            <a:bodyPr/>
            <a:lstStyle/>
            <a:p>
              <a:pPr eaLnBrk="1" fontAlgn="auto" hangingPunct="1">
                <a:spcBef>
                  <a:spcPts val="0"/>
                </a:spcBef>
                <a:spcAft>
                  <a:spcPts val="0"/>
                </a:spcAft>
                <a:defRPr/>
              </a:pPr>
              <a:endParaRPr lang="en-US" sz="1600">
                <a:latin typeface="Georgia" panose="02040502050405020303" pitchFamily="18" charset="0"/>
                <a:cs typeface="Arial" panose="020B0604020202020204" pitchFamily="34" charset="0"/>
              </a:endParaRPr>
            </a:p>
          </p:txBody>
        </p:sp>
        <p:sp>
          <p:nvSpPr>
            <p:cNvPr id="60" name="Freeform 21">
              <a:extLst>
                <a:ext uri="{FF2B5EF4-FFF2-40B4-BE49-F238E27FC236}">
                  <a16:creationId xmlns:a16="http://schemas.microsoft.com/office/drawing/2014/main" id="{B4546F54-C9A0-38F5-F515-D99369F61E74}"/>
                </a:ext>
              </a:extLst>
            </p:cNvPr>
            <p:cNvSpPr>
              <a:spLocks/>
            </p:cNvSpPr>
            <p:nvPr/>
          </p:nvSpPr>
          <p:spPr bwMode="auto">
            <a:xfrm>
              <a:off x="5268505" y="2177387"/>
              <a:ext cx="894522" cy="1267623"/>
            </a:xfrm>
            <a:custGeom>
              <a:avLst/>
              <a:gdLst>
                <a:gd name="T0" fmla="*/ 0 w 564"/>
                <a:gd name="T1" fmla="*/ 399 h 798"/>
                <a:gd name="T2" fmla="*/ 280 w 564"/>
                <a:gd name="T3" fmla="*/ 798 h 798"/>
                <a:gd name="T4" fmla="*/ 564 w 564"/>
                <a:gd name="T5" fmla="*/ 404 h 798"/>
                <a:gd name="T6" fmla="*/ 284 w 564"/>
                <a:gd name="T7" fmla="*/ 0 h 798"/>
                <a:gd name="T8" fmla="*/ 0 w 564"/>
                <a:gd name="T9" fmla="*/ 399 h 798"/>
              </a:gdLst>
              <a:ahLst/>
              <a:cxnLst>
                <a:cxn ang="0">
                  <a:pos x="T0" y="T1"/>
                </a:cxn>
                <a:cxn ang="0">
                  <a:pos x="T2" y="T3"/>
                </a:cxn>
                <a:cxn ang="0">
                  <a:pos x="T4" y="T5"/>
                </a:cxn>
                <a:cxn ang="0">
                  <a:pos x="T6" y="T7"/>
                </a:cxn>
                <a:cxn ang="0">
                  <a:pos x="T8" y="T9"/>
                </a:cxn>
              </a:cxnLst>
              <a:rect l="0" t="0" r="r" b="b"/>
              <a:pathLst>
                <a:path w="564" h="798">
                  <a:moveTo>
                    <a:pt x="0" y="399"/>
                  </a:moveTo>
                  <a:lnTo>
                    <a:pt x="280" y="798"/>
                  </a:lnTo>
                  <a:lnTo>
                    <a:pt x="564" y="404"/>
                  </a:lnTo>
                  <a:lnTo>
                    <a:pt x="284" y="0"/>
                  </a:lnTo>
                  <a:lnTo>
                    <a:pt x="0" y="399"/>
                  </a:lnTo>
                  <a:close/>
                </a:path>
              </a:pathLst>
            </a:custGeom>
            <a:solidFill>
              <a:schemeClr val="accent4"/>
            </a:solidFill>
            <a:ln>
              <a:noFill/>
            </a:ln>
          </p:spPr>
          <p:txBody>
            <a:bodyPr/>
            <a:lstStyle/>
            <a:p>
              <a:pPr eaLnBrk="1" fontAlgn="auto" hangingPunct="1">
                <a:spcBef>
                  <a:spcPts val="0"/>
                </a:spcBef>
                <a:spcAft>
                  <a:spcPts val="0"/>
                </a:spcAft>
                <a:defRPr/>
              </a:pPr>
              <a:endParaRPr lang="en-US" sz="1600">
                <a:latin typeface="Georgia" panose="02040502050405020303" pitchFamily="18" charset="0"/>
                <a:cs typeface="Arial" panose="020B0604020202020204" pitchFamily="34" charset="0"/>
              </a:endParaRPr>
            </a:p>
          </p:txBody>
        </p:sp>
      </p:grpSp>
      <p:grpSp>
        <p:nvGrpSpPr>
          <p:cNvPr id="61" name="Group 37">
            <a:extLst>
              <a:ext uri="{FF2B5EF4-FFF2-40B4-BE49-F238E27FC236}">
                <a16:creationId xmlns:a16="http://schemas.microsoft.com/office/drawing/2014/main" id="{88B16AE8-FECF-ACA6-DF20-7B31C910B018}"/>
              </a:ext>
            </a:extLst>
          </p:cNvPr>
          <p:cNvGrpSpPr>
            <a:grpSpLocks noChangeAspect="1"/>
          </p:cNvGrpSpPr>
          <p:nvPr/>
        </p:nvGrpSpPr>
        <p:grpSpPr bwMode="auto">
          <a:xfrm>
            <a:off x="2310943" y="3820636"/>
            <a:ext cx="1316037" cy="1023938"/>
            <a:chOff x="4516790" y="2169452"/>
            <a:chExt cx="1646237" cy="1279526"/>
          </a:xfrm>
        </p:grpSpPr>
        <p:sp>
          <p:nvSpPr>
            <p:cNvPr id="62" name="Freeform 19">
              <a:extLst>
                <a:ext uri="{FF2B5EF4-FFF2-40B4-BE49-F238E27FC236}">
                  <a16:creationId xmlns:a16="http://schemas.microsoft.com/office/drawing/2014/main" id="{121084B9-0A55-E9B1-7526-7925E03EADA3}"/>
                </a:ext>
              </a:extLst>
            </p:cNvPr>
            <p:cNvSpPr>
              <a:spLocks noEditPoints="1"/>
            </p:cNvSpPr>
            <p:nvPr/>
          </p:nvSpPr>
          <p:spPr bwMode="auto">
            <a:xfrm>
              <a:off x="4516790" y="2806240"/>
              <a:ext cx="1205387" cy="642738"/>
            </a:xfrm>
            <a:custGeom>
              <a:avLst/>
              <a:gdLst>
                <a:gd name="T0" fmla="*/ 385 w 614"/>
                <a:gd name="T1" fmla="*/ 1 h 328"/>
                <a:gd name="T2" fmla="*/ 384 w 614"/>
                <a:gd name="T3" fmla="*/ 0 h 328"/>
                <a:gd name="T4" fmla="*/ 385 w 614"/>
                <a:gd name="T5" fmla="*/ 1 h 328"/>
                <a:gd name="T6" fmla="*/ 177 w 614"/>
                <a:gd name="T7" fmla="*/ 0 h 328"/>
                <a:gd name="T8" fmla="*/ 0 w 614"/>
                <a:gd name="T9" fmla="*/ 4 h 328"/>
                <a:gd name="T10" fmla="*/ 100 w 614"/>
                <a:gd name="T11" fmla="*/ 145 h 328"/>
                <a:gd name="T12" fmla="*/ 226 w 614"/>
                <a:gd name="T13" fmla="*/ 328 h 328"/>
                <a:gd name="T14" fmla="*/ 318 w 614"/>
                <a:gd name="T15" fmla="*/ 328 h 328"/>
                <a:gd name="T16" fmla="*/ 410 w 614"/>
                <a:gd name="T17" fmla="*/ 328 h 328"/>
                <a:gd name="T18" fmla="*/ 512 w 614"/>
                <a:gd name="T19" fmla="*/ 328 h 328"/>
                <a:gd name="T20" fmla="*/ 614 w 614"/>
                <a:gd name="T21" fmla="*/ 328 h 328"/>
                <a:gd name="T22" fmla="*/ 484 w 614"/>
                <a:gd name="T23" fmla="*/ 142 h 328"/>
                <a:gd name="T24" fmla="*/ 385 w 614"/>
                <a:gd name="T25" fmla="*/ 1 h 328"/>
                <a:gd name="T26" fmla="*/ 281 w 614"/>
                <a:gd name="T27" fmla="*/ 0 h 328"/>
                <a:gd name="T28" fmla="*/ 187 w 614"/>
                <a:gd name="T29" fmla="*/ 0 h 328"/>
                <a:gd name="T30" fmla="*/ 177 w 614"/>
                <a:gd name="T31" fmla="*/ 0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4" h="328">
                  <a:moveTo>
                    <a:pt x="385" y="1"/>
                  </a:moveTo>
                  <a:cubicBezTo>
                    <a:pt x="391" y="1"/>
                    <a:pt x="391" y="0"/>
                    <a:pt x="384" y="0"/>
                  </a:cubicBezTo>
                  <a:cubicBezTo>
                    <a:pt x="384" y="0"/>
                    <a:pt x="385" y="1"/>
                    <a:pt x="385" y="1"/>
                  </a:cubicBezTo>
                  <a:moveTo>
                    <a:pt x="177" y="0"/>
                  </a:moveTo>
                  <a:cubicBezTo>
                    <a:pt x="118" y="0"/>
                    <a:pt x="60" y="4"/>
                    <a:pt x="0" y="4"/>
                  </a:cubicBezTo>
                  <a:cubicBezTo>
                    <a:pt x="34" y="52"/>
                    <a:pt x="67" y="97"/>
                    <a:pt x="100" y="145"/>
                  </a:cubicBezTo>
                  <a:cubicBezTo>
                    <a:pt x="143" y="206"/>
                    <a:pt x="183" y="267"/>
                    <a:pt x="226" y="328"/>
                  </a:cubicBezTo>
                  <a:cubicBezTo>
                    <a:pt x="256" y="328"/>
                    <a:pt x="287" y="328"/>
                    <a:pt x="318" y="328"/>
                  </a:cubicBezTo>
                  <a:cubicBezTo>
                    <a:pt x="349" y="328"/>
                    <a:pt x="380" y="328"/>
                    <a:pt x="410" y="328"/>
                  </a:cubicBezTo>
                  <a:cubicBezTo>
                    <a:pt x="445" y="328"/>
                    <a:pt x="478" y="328"/>
                    <a:pt x="512" y="328"/>
                  </a:cubicBezTo>
                  <a:cubicBezTo>
                    <a:pt x="546" y="328"/>
                    <a:pt x="580" y="328"/>
                    <a:pt x="614" y="328"/>
                  </a:cubicBezTo>
                  <a:cubicBezTo>
                    <a:pt x="571" y="266"/>
                    <a:pt x="528" y="204"/>
                    <a:pt x="484" y="142"/>
                  </a:cubicBezTo>
                  <a:cubicBezTo>
                    <a:pt x="450" y="95"/>
                    <a:pt x="419" y="49"/>
                    <a:pt x="385" y="1"/>
                  </a:cubicBezTo>
                  <a:cubicBezTo>
                    <a:pt x="371" y="2"/>
                    <a:pt x="327" y="1"/>
                    <a:pt x="281" y="0"/>
                  </a:cubicBezTo>
                  <a:cubicBezTo>
                    <a:pt x="247" y="0"/>
                    <a:pt x="212" y="0"/>
                    <a:pt x="187" y="0"/>
                  </a:cubicBezTo>
                  <a:cubicBezTo>
                    <a:pt x="183" y="0"/>
                    <a:pt x="180" y="0"/>
                    <a:pt x="177" y="0"/>
                  </a:cubicBezTo>
                </a:path>
              </a:pathLst>
            </a:custGeom>
            <a:solidFill>
              <a:schemeClr val="accent3">
                <a:lumMod val="75000"/>
              </a:schemeClr>
            </a:solidFill>
            <a:ln>
              <a:noFill/>
            </a:ln>
          </p:spPr>
          <p:txBody>
            <a:bodyPr/>
            <a:lstStyle/>
            <a:p>
              <a:pPr eaLnBrk="1" fontAlgn="auto" hangingPunct="1">
                <a:spcBef>
                  <a:spcPts val="0"/>
                </a:spcBef>
                <a:spcAft>
                  <a:spcPts val="0"/>
                </a:spcAft>
                <a:defRPr/>
              </a:pPr>
              <a:endParaRPr lang="en-US" sz="1600">
                <a:latin typeface="Georgia" panose="02040502050405020303" pitchFamily="18" charset="0"/>
                <a:cs typeface="Arial" panose="020B0604020202020204" pitchFamily="34" charset="0"/>
              </a:endParaRPr>
            </a:p>
          </p:txBody>
        </p:sp>
        <p:sp>
          <p:nvSpPr>
            <p:cNvPr id="63" name="Freeform 20">
              <a:extLst>
                <a:ext uri="{FF2B5EF4-FFF2-40B4-BE49-F238E27FC236}">
                  <a16:creationId xmlns:a16="http://schemas.microsoft.com/office/drawing/2014/main" id="{FF125488-4BE8-E77B-4B81-0F5770DD909B}"/>
                </a:ext>
              </a:extLst>
            </p:cNvPr>
            <p:cNvSpPr>
              <a:spLocks noEditPoints="1"/>
            </p:cNvSpPr>
            <p:nvPr/>
          </p:nvSpPr>
          <p:spPr bwMode="auto">
            <a:xfrm>
              <a:off x="4516790" y="2169452"/>
              <a:ext cx="1211345" cy="646706"/>
            </a:xfrm>
            <a:custGeom>
              <a:avLst/>
              <a:gdLst>
                <a:gd name="T0" fmla="*/ 385 w 617"/>
                <a:gd name="T1" fmla="*/ 327 h 329"/>
                <a:gd name="T2" fmla="*/ 386 w 617"/>
                <a:gd name="T3" fmla="*/ 326 h 329"/>
                <a:gd name="T4" fmla="*/ 385 w 617"/>
                <a:gd name="T5" fmla="*/ 327 h 329"/>
                <a:gd name="T6" fmla="*/ 514 w 617"/>
                <a:gd name="T7" fmla="*/ 0 h 329"/>
                <a:gd name="T8" fmla="*/ 411 w 617"/>
                <a:gd name="T9" fmla="*/ 1 h 329"/>
                <a:gd name="T10" fmla="*/ 320 w 617"/>
                <a:gd name="T11" fmla="*/ 1 h 329"/>
                <a:gd name="T12" fmla="*/ 229 w 617"/>
                <a:gd name="T13" fmla="*/ 1 h 329"/>
                <a:gd name="T14" fmla="*/ 101 w 617"/>
                <a:gd name="T15" fmla="*/ 184 h 329"/>
                <a:gd name="T16" fmla="*/ 0 w 617"/>
                <a:gd name="T17" fmla="*/ 328 h 329"/>
                <a:gd name="T18" fmla="*/ 178 w 617"/>
                <a:gd name="T19" fmla="*/ 329 h 329"/>
                <a:gd name="T20" fmla="*/ 290 w 617"/>
                <a:gd name="T21" fmla="*/ 328 h 329"/>
                <a:gd name="T22" fmla="*/ 386 w 617"/>
                <a:gd name="T23" fmla="*/ 326 h 329"/>
                <a:gd name="T24" fmla="*/ 485 w 617"/>
                <a:gd name="T25" fmla="*/ 186 h 329"/>
                <a:gd name="T26" fmla="*/ 617 w 617"/>
                <a:gd name="T27" fmla="*/ 0 h 329"/>
                <a:gd name="T28" fmla="*/ 593 w 617"/>
                <a:gd name="T29" fmla="*/ 0 h 329"/>
                <a:gd name="T30" fmla="*/ 514 w 617"/>
                <a:gd name="T31" fmla="*/ 0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7" h="329">
                  <a:moveTo>
                    <a:pt x="385" y="327"/>
                  </a:moveTo>
                  <a:cubicBezTo>
                    <a:pt x="393" y="327"/>
                    <a:pt x="392" y="326"/>
                    <a:pt x="386" y="326"/>
                  </a:cubicBezTo>
                  <a:cubicBezTo>
                    <a:pt x="386" y="327"/>
                    <a:pt x="386" y="327"/>
                    <a:pt x="385" y="327"/>
                  </a:cubicBezTo>
                  <a:moveTo>
                    <a:pt x="514" y="0"/>
                  </a:moveTo>
                  <a:cubicBezTo>
                    <a:pt x="480" y="1"/>
                    <a:pt x="445" y="1"/>
                    <a:pt x="411" y="1"/>
                  </a:cubicBezTo>
                  <a:cubicBezTo>
                    <a:pt x="381" y="0"/>
                    <a:pt x="350" y="1"/>
                    <a:pt x="320" y="1"/>
                  </a:cubicBezTo>
                  <a:cubicBezTo>
                    <a:pt x="290" y="1"/>
                    <a:pt x="259" y="1"/>
                    <a:pt x="229" y="1"/>
                  </a:cubicBezTo>
                  <a:cubicBezTo>
                    <a:pt x="186" y="62"/>
                    <a:pt x="144" y="123"/>
                    <a:pt x="101" y="184"/>
                  </a:cubicBezTo>
                  <a:cubicBezTo>
                    <a:pt x="67" y="232"/>
                    <a:pt x="34" y="280"/>
                    <a:pt x="0" y="328"/>
                  </a:cubicBezTo>
                  <a:cubicBezTo>
                    <a:pt x="60" y="329"/>
                    <a:pt x="119" y="329"/>
                    <a:pt x="178" y="329"/>
                  </a:cubicBezTo>
                  <a:cubicBezTo>
                    <a:pt x="205" y="329"/>
                    <a:pt x="249" y="329"/>
                    <a:pt x="290" y="328"/>
                  </a:cubicBezTo>
                  <a:cubicBezTo>
                    <a:pt x="333" y="327"/>
                    <a:pt x="373" y="326"/>
                    <a:pt x="386" y="326"/>
                  </a:cubicBezTo>
                  <a:cubicBezTo>
                    <a:pt x="420" y="279"/>
                    <a:pt x="450" y="234"/>
                    <a:pt x="485" y="186"/>
                  </a:cubicBezTo>
                  <a:cubicBezTo>
                    <a:pt x="529" y="125"/>
                    <a:pt x="573" y="62"/>
                    <a:pt x="617" y="0"/>
                  </a:cubicBezTo>
                  <a:cubicBezTo>
                    <a:pt x="609" y="0"/>
                    <a:pt x="601" y="0"/>
                    <a:pt x="593" y="0"/>
                  </a:cubicBezTo>
                  <a:cubicBezTo>
                    <a:pt x="566" y="0"/>
                    <a:pt x="540" y="0"/>
                    <a:pt x="514" y="0"/>
                  </a:cubicBezTo>
                </a:path>
              </a:pathLst>
            </a:custGeom>
            <a:solidFill>
              <a:schemeClr val="accent3"/>
            </a:solidFill>
            <a:ln>
              <a:noFill/>
            </a:ln>
          </p:spPr>
          <p:txBody>
            <a:bodyPr/>
            <a:lstStyle/>
            <a:p>
              <a:pPr eaLnBrk="1" fontAlgn="auto" hangingPunct="1">
                <a:spcBef>
                  <a:spcPts val="0"/>
                </a:spcBef>
                <a:spcAft>
                  <a:spcPts val="0"/>
                </a:spcAft>
                <a:defRPr/>
              </a:pPr>
              <a:endParaRPr lang="en-US" sz="1600">
                <a:latin typeface="Georgia" panose="02040502050405020303" pitchFamily="18" charset="0"/>
                <a:cs typeface="Arial" panose="020B0604020202020204" pitchFamily="34" charset="0"/>
              </a:endParaRPr>
            </a:p>
          </p:txBody>
        </p:sp>
        <p:sp>
          <p:nvSpPr>
            <p:cNvPr id="64" name="Freeform 21">
              <a:extLst>
                <a:ext uri="{FF2B5EF4-FFF2-40B4-BE49-F238E27FC236}">
                  <a16:creationId xmlns:a16="http://schemas.microsoft.com/office/drawing/2014/main" id="{CDA6E9CE-ACFA-4764-F925-F6215F3622CF}"/>
                </a:ext>
              </a:extLst>
            </p:cNvPr>
            <p:cNvSpPr>
              <a:spLocks/>
            </p:cNvSpPr>
            <p:nvPr/>
          </p:nvSpPr>
          <p:spPr bwMode="auto">
            <a:xfrm>
              <a:off x="5267427" y="2177387"/>
              <a:ext cx="895600" cy="1267623"/>
            </a:xfrm>
            <a:custGeom>
              <a:avLst/>
              <a:gdLst>
                <a:gd name="T0" fmla="*/ 0 w 564"/>
                <a:gd name="T1" fmla="*/ 399 h 798"/>
                <a:gd name="T2" fmla="*/ 280 w 564"/>
                <a:gd name="T3" fmla="*/ 798 h 798"/>
                <a:gd name="T4" fmla="*/ 564 w 564"/>
                <a:gd name="T5" fmla="*/ 404 h 798"/>
                <a:gd name="T6" fmla="*/ 284 w 564"/>
                <a:gd name="T7" fmla="*/ 0 h 798"/>
                <a:gd name="T8" fmla="*/ 0 w 564"/>
                <a:gd name="T9" fmla="*/ 399 h 798"/>
              </a:gdLst>
              <a:ahLst/>
              <a:cxnLst>
                <a:cxn ang="0">
                  <a:pos x="T0" y="T1"/>
                </a:cxn>
                <a:cxn ang="0">
                  <a:pos x="T2" y="T3"/>
                </a:cxn>
                <a:cxn ang="0">
                  <a:pos x="T4" y="T5"/>
                </a:cxn>
                <a:cxn ang="0">
                  <a:pos x="T6" y="T7"/>
                </a:cxn>
                <a:cxn ang="0">
                  <a:pos x="T8" y="T9"/>
                </a:cxn>
              </a:cxnLst>
              <a:rect l="0" t="0" r="r" b="b"/>
              <a:pathLst>
                <a:path w="564" h="798">
                  <a:moveTo>
                    <a:pt x="0" y="399"/>
                  </a:moveTo>
                  <a:lnTo>
                    <a:pt x="280" y="798"/>
                  </a:lnTo>
                  <a:lnTo>
                    <a:pt x="564" y="404"/>
                  </a:lnTo>
                  <a:lnTo>
                    <a:pt x="284" y="0"/>
                  </a:lnTo>
                  <a:lnTo>
                    <a:pt x="0" y="399"/>
                  </a:lnTo>
                  <a:close/>
                </a:path>
              </a:pathLst>
            </a:custGeom>
            <a:solidFill>
              <a:schemeClr val="accent3"/>
            </a:solidFill>
            <a:ln>
              <a:noFill/>
            </a:ln>
          </p:spPr>
          <p:txBody>
            <a:bodyPr/>
            <a:lstStyle/>
            <a:p>
              <a:pPr eaLnBrk="1" fontAlgn="auto" hangingPunct="1">
                <a:spcBef>
                  <a:spcPts val="0"/>
                </a:spcBef>
                <a:spcAft>
                  <a:spcPts val="0"/>
                </a:spcAft>
                <a:defRPr/>
              </a:pPr>
              <a:endParaRPr lang="en-US" sz="1600">
                <a:latin typeface="Georgia" panose="02040502050405020303" pitchFamily="18" charset="0"/>
                <a:cs typeface="Arial" panose="020B0604020202020204" pitchFamily="34" charset="0"/>
              </a:endParaRPr>
            </a:p>
          </p:txBody>
        </p:sp>
      </p:grpSp>
      <p:sp>
        <p:nvSpPr>
          <p:cNvPr id="70" name="TextBox 46">
            <a:extLst>
              <a:ext uri="{FF2B5EF4-FFF2-40B4-BE49-F238E27FC236}">
                <a16:creationId xmlns:a16="http://schemas.microsoft.com/office/drawing/2014/main" id="{49E29487-2397-CC0A-99E0-3085411D7B91}"/>
              </a:ext>
            </a:extLst>
          </p:cNvPr>
          <p:cNvSpPr txBox="1">
            <a:spLocks noChangeArrowheads="1"/>
          </p:cNvSpPr>
          <p:nvPr/>
        </p:nvSpPr>
        <p:spPr bwMode="auto">
          <a:xfrm>
            <a:off x="3544888" y="2630805"/>
            <a:ext cx="27283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600" dirty="0">
                <a:solidFill>
                  <a:schemeClr val="bg1"/>
                </a:solidFill>
                <a:latin typeface="Georgia" panose="02040502050405020303" pitchFamily="18" charset="0"/>
                <a:ea typeface="Lato" panose="020F0502020204030203" pitchFamily="34" charset="0"/>
                <a:cs typeface="Arial" panose="020B0604020202020204" pitchFamily="34" charset="0"/>
              </a:rPr>
              <a:t>1</a:t>
            </a:r>
          </a:p>
        </p:txBody>
      </p:sp>
      <p:sp>
        <p:nvSpPr>
          <p:cNvPr id="71" name="TextBox 47">
            <a:extLst>
              <a:ext uri="{FF2B5EF4-FFF2-40B4-BE49-F238E27FC236}">
                <a16:creationId xmlns:a16="http://schemas.microsoft.com/office/drawing/2014/main" id="{8291CDBC-6E03-BBC6-3943-029FAC6098E6}"/>
              </a:ext>
            </a:extLst>
          </p:cNvPr>
          <p:cNvSpPr txBox="1">
            <a:spLocks noChangeArrowheads="1"/>
          </p:cNvSpPr>
          <p:nvPr/>
        </p:nvSpPr>
        <p:spPr bwMode="auto">
          <a:xfrm>
            <a:off x="3087186" y="4160947"/>
            <a:ext cx="2984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600" dirty="0">
                <a:solidFill>
                  <a:schemeClr val="bg1"/>
                </a:solidFill>
                <a:latin typeface="Georgia" panose="02040502050405020303" pitchFamily="18" charset="0"/>
                <a:ea typeface="Lato" panose="020F0502020204030203" pitchFamily="34" charset="0"/>
                <a:cs typeface="Arial" panose="020B0604020202020204" pitchFamily="34" charset="0"/>
              </a:rPr>
              <a:t>2</a:t>
            </a:r>
          </a:p>
        </p:txBody>
      </p:sp>
      <p:grpSp>
        <p:nvGrpSpPr>
          <p:cNvPr id="74" name="Group 104">
            <a:extLst>
              <a:ext uri="{FF2B5EF4-FFF2-40B4-BE49-F238E27FC236}">
                <a16:creationId xmlns:a16="http://schemas.microsoft.com/office/drawing/2014/main" id="{EF4C560E-FB07-CD76-019A-4C980CF66833}"/>
              </a:ext>
            </a:extLst>
          </p:cNvPr>
          <p:cNvGrpSpPr>
            <a:grpSpLocks/>
          </p:cNvGrpSpPr>
          <p:nvPr/>
        </p:nvGrpSpPr>
        <p:grpSpPr bwMode="auto">
          <a:xfrm>
            <a:off x="6059487" y="2295525"/>
            <a:ext cx="5683249" cy="3268803"/>
            <a:chOff x="6293859" y="3232956"/>
            <a:chExt cx="5118655" cy="1908776"/>
          </a:xfrm>
        </p:grpSpPr>
        <p:grpSp>
          <p:nvGrpSpPr>
            <p:cNvPr id="81" name="Group 111">
              <a:extLst>
                <a:ext uri="{FF2B5EF4-FFF2-40B4-BE49-F238E27FC236}">
                  <a16:creationId xmlns:a16="http://schemas.microsoft.com/office/drawing/2014/main" id="{A42B851C-FC96-FAA1-CFAD-A96DB232B5E9}"/>
                </a:ext>
              </a:extLst>
            </p:cNvPr>
            <p:cNvGrpSpPr>
              <a:grpSpLocks/>
            </p:cNvGrpSpPr>
            <p:nvPr/>
          </p:nvGrpSpPr>
          <p:grpSpPr bwMode="auto">
            <a:xfrm>
              <a:off x="6425635" y="3232956"/>
              <a:ext cx="4978940" cy="687804"/>
              <a:chOff x="6518567" y="2651422"/>
              <a:chExt cx="4978940" cy="687804"/>
            </a:xfrm>
          </p:grpSpPr>
          <p:sp>
            <p:nvSpPr>
              <p:cNvPr id="91" name="TextBox 90">
                <a:extLst>
                  <a:ext uri="{FF2B5EF4-FFF2-40B4-BE49-F238E27FC236}">
                    <a16:creationId xmlns:a16="http://schemas.microsoft.com/office/drawing/2014/main" id="{7F55B737-60E3-75B2-2F60-FCF5607E77B8}"/>
                  </a:ext>
                </a:extLst>
              </p:cNvPr>
              <p:cNvSpPr txBox="1"/>
              <p:nvPr/>
            </p:nvSpPr>
            <p:spPr>
              <a:xfrm>
                <a:off x="6518567" y="2859376"/>
                <a:ext cx="4978940" cy="479850"/>
              </a:xfrm>
              <a:prstGeom prst="rect">
                <a:avLst/>
              </a:prstGeom>
              <a:noFill/>
            </p:spPr>
            <p:txBody>
              <a:bodyPr lIns="82282" tIns="41141" rIns="82282" bIns="41141">
                <a:spAutoFit/>
              </a:bodyPr>
              <a:lstStyle/>
              <a:p>
                <a:pPr eaLnBrk="1" fontAlgn="auto" hangingPunct="1">
                  <a:spcBef>
                    <a:spcPts val="0"/>
                  </a:spcBef>
                  <a:spcAft>
                    <a:spcPts val="0"/>
                  </a:spcAft>
                  <a:defRPr/>
                </a:pPr>
                <a:r>
                  <a:rPr lang="en-US" sz="1600" dirty="0">
                    <a:latin typeface="Arial" panose="020B0604020202020204" pitchFamily="34" charset="0"/>
                    <a:ea typeface="Open Sans Light" panose="020B0306030504020204" pitchFamily="34" charset="0"/>
                    <a:cs typeface="Arial" panose="020B0604020202020204" pitchFamily="34" charset="0"/>
                  </a:rPr>
                  <a:t>Proceedings are inevitable under the taxations laws. Any determination of taxes shall give rise to issuance of Show Cause Notices (SCN) </a:t>
                </a:r>
              </a:p>
            </p:txBody>
          </p:sp>
          <p:sp>
            <p:nvSpPr>
              <p:cNvPr id="92" name="TextBox 91">
                <a:extLst>
                  <a:ext uri="{FF2B5EF4-FFF2-40B4-BE49-F238E27FC236}">
                    <a16:creationId xmlns:a16="http://schemas.microsoft.com/office/drawing/2014/main" id="{9453416F-666D-3060-8802-96428D5E975C}"/>
                  </a:ext>
                </a:extLst>
              </p:cNvPr>
              <p:cNvSpPr txBox="1"/>
              <p:nvPr/>
            </p:nvSpPr>
            <p:spPr>
              <a:xfrm>
                <a:off x="6526506" y="2651422"/>
                <a:ext cx="729649" cy="184207"/>
              </a:xfrm>
              <a:prstGeom prst="rect">
                <a:avLst/>
              </a:prstGeom>
              <a:noFill/>
            </p:spPr>
            <p:txBody>
              <a:bodyPr wrap="none" lIns="68566" tIns="34283" rIns="68566" bIns="34283">
                <a:spAutoFit/>
              </a:bodyPr>
              <a:lstStyle/>
              <a:p>
                <a:pPr eaLnBrk="1" fontAlgn="auto" hangingPunct="1">
                  <a:spcBef>
                    <a:spcPts val="0"/>
                  </a:spcBef>
                  <a:spcAft>
                    <a:spcPts val="0"/>
                  </a:spcAft>
                  <a:defRPr/>
                </a:pPr>
                <a:r>
                  <a:rPr lang="en-US" sz="1600" b="1" dirty="0">
                    <a:latin typeface="Arial" panose="020B0604020202020204" pitchFamily="34" charset="0"/>
                    <a:cs typeface="Arial" panose="020B0604020202020204" pitchFamily="34" charset="0"/>
                  </a:rPr>
                  <a:t>About </a:t>
                </a:r>
                <a:endParaRPr lang="id-ID" sz="1600" b="1" dirty="0">
                  <a:latin typeface="Arial" panose="020B0604020202020204" pitchFamily="34" charset="0"/>
                  <a:cs typeface="Arial" panose="020B0604020202020204" pitchFamily="34" charset="0"/>
                </a:endParaRPr>
              </a:p>
            </p:txBody>
          </p:sp>
        </p:grpSp>
        <p:grpSp>
          <p:nvGrpSpPr>
            <p:cNvPr id="82" name="Group 112">
              <a:extLst>
                <a:ext uri="{FF2B5EF4-FFF2-40B4-BE49-F238E27FC236}">
                  <a16:creationId xmlns:a16="http://schemas.microsoft.com/office/drawing/2014/main" id="{9E5E86D0-E429-6F70-CA4B-438ED80D48F7}"/>
                </a:ext>
              </a:extLst>
            </p:cNvPr>
            <p:cNvGrpSpPr>
              <a:grpSpLocks/>
            </p:cNvGrpSpPr>
            <p:nvPr/>
          </p:nvGrpSpPr>
          <p:grpSpPr bwMode="auto">
            <a:xfrm>
              <a:off x="6433574" y="4164784"/>
              <a:ext cx="4978940" cy="976948"/>
              <a:chOff x="6518294" y="2650253"/>
              <a:chExt cx="4978940" cy="976948"/>
            </a:xfrm>
          </p:grpSpPr>
          <p:sp>
            <p:nvSpPr>
              <p:cNvPr id="89" name="TextBox 88">
                <a:extLst>
                  <a:ext uri="{FF2B5EF4-FFF2-40B4-BE49-F238E27FC236}">
                    <a16:creationId xmlns:a16="http://schemas.microsoft.com/office/drawing/2014/main" id="{6D26BD0E-CE69-3E96-E655-4A539176BF1D}"/>
                  </a:ext>
                </a:extLst>
              </p:cNvPr>
              <p:cNvSpPr txBox="1"/>
              <p:nvPr/>
            </p:nvSpPr>
            <p:spPr>
              <a:xfrm>
                <a:off x="6518294" y="2859795"/>
                <a:ext cx="4978940" cy="767406"/>
              </a:xfrm>
              <a:prstGeom prst="rect">
                <a:avLst/>
              </a:prstGeom>
              <a:noFill/>
            </p:spPr>
            <p:txBody>
              <a:bodyPr lIns="82282" tIns="41141" rIns="82282" bIns="41141">
                <a:spAutoFit/>
              </a:bodyPr>
              <a:lstStyle/>
              <a:p>
                <a:pPr eaLnBrk="1" fontAlgn="auto" hangingPunct="1">
                  <a:spcBef>
                    <a:spcPts val="0"/>
                  </a:spcBef>
                  <a:spcAft>
                    <a:spcPts val="0"/>
                  </a:spcAft>
                  <a:defRPr/>
                </a:pPr>
                <a:r>
                  <a:rPr lang="en-US" sz="1600" dirty="0">
                    <a:latin typeface="Arial" panose="020B0604020202020204" pitchFamily="34" charset="0"/>
                    <a:ea typeface="Open Sans Light" panose="020B0306030504020204" pitchFamily="34" charset="0"/>
                    <a:cs typeface="Arial" panose="020B0604020202020204" pitchFamily="34" charset="0"/>
                  </a:rPr>
                  <a:t>Mere initiation of inquiry by issuing summon cannot be equated with initiation of “any proceeding” under the GST law- </a:t>
                </a:r>
                <a:r>
                  <a:rPr lang="en-US" sz="1600" b="1" dirty="0">
                    <a:latin typeface="Arial" panose="020B0604020202020204" pitchFamily="34" charset="0"/>
                    <a:ea typeface="Open Sans Light" panose="020B0306030504020204" pitchFamily="34" charset="0"/>
                    <a:cs typeface="Arial" panose="020B0604020202020204" pitchFamily="34" charset="0"/>
                  </a:rPr>
                  <a:t>Jai </a:t>
                </a:r>
                <a:r>
                  <a:rPr lang="en-US" sz="1600" b="1" dirty="0" err="1">
                    <a:latin typeface="Arial" panose="020B0604020202020204" pitchFamily="34" charset="0"/>
                    <a:ea typeface="Open Sans Light" panose="020B0306030504020204" pitchFamily="34" charset="0"/>
                    <a:cs typeface="Arial" panose="020B0604020202020204" pitchFamily="34" charset="0"/>
                  </a:rPr>
                  <a:t>Lokenath</a:t>
                </a:r>
                <a:r>
                  <a:rPr lang="en-US" sz="1600" b="1" dirty="0">
                    <a:latin typeface="Arial" panose="020B0604020202020204" pitchFamily="34" charset="0"/>
                    <a:ea typeface="Open Sans Light" panose="020B0306030504020204" pitchFamily="34" charset="0"/>
                    <a:cs typeface="Arial" panose="020B0604020202020204" pitchFamily="34" charset="0"/>
                  </a:rPr>
                  <a:t> Flour Mills Pvt Ltd vide WBAAR 26 of 2022.</a:t>
                </a:r>
              </a:p>
              <a:p>
                <a:pPr eaLnBrk="1" fontAlgn="auto" hangingPunct="1">
                  <a:spcBef>
                    <a:spcPts val="0"/>
                  </a:spcBef>
                  <a:spcAft>
                    <a:spcPts val="0"/>
                  </a:spcAft>
                  <a:defRPr/>
                </a:pPr>
                <a:endParaRPr lang="en-US" sz="1600" dirty="0">
                  <a:latin typeface="Arial" panose="020B0604020202020204" pitchFamily="34" charset="0"/>
                  <a:ea typeface="Open Sans Light" panose="020B0306030504020204" pitchFamily="34" charset="0"/>
                  <a:cs typeface="Arial" panose="020B0604020202020204" pitchFamily="34" charset="0"/>
                </a:endParaRPr>
              </a:p>
            </p:txBody>
          </p:sp>
          <p:sp>
            <p:nvSpPr>
              <p:cNvPr id="90" name="TextBox 89">
                <a:extLst>
                  <a:ext uri="{FF2B5EF4-FFF2-40B4-BE49-F238E27FC236}">
                    <a16:creationId xmlns:a16="http://schemas.microsoft.com/office/drawing/2014/main" id="{A754C58E-74DE-0334-6FBF-DC11532056F0}"/>
                  </a:ext>
                </a:extLst>
              </p:cNvPr>
              <p:cNvSpPr txBox="1"/>
              <p:nvPr/>
            </p:nvSpPr>
            <p:spPr>
              <a:xfrm>
                <a:off x="6526232" y="2650253"/>
                <a:ext cx="2148859" cy="184207"/>
              </a:xfrm>
              <a:prstGeom prst="rect">
                <a:avLst/>
              </a:prstGeom>
              <a:noFill/>
            </p:spPr>
            <p:txBody>
              <a:bodyPr wrap="none" lIns="68566" tIns="34283" rIns="68566" bIns="34283">
                <a:spAutoFit/>
              </a:bodyPr>
              <a:lstStyle/>
              <a:p>
                <a:pPr eaLnBrk="1" fontAlgn="auto" hangingPunct="1">
                  <a:spcBef>
                    <a:spcPts val="0"/>
                  </a:spcBef>
                  <a:spcAft>
                    <a:spcPts val="0"/>
                  </a:spcAft>
                  <a:defRPr/>
                </a:pPr>
                <a:r>
                  <a:rPr lang="en-US" sz="1600" b="1" dirty="0">
                    <a:latin typeface="Arial" panose="020B0604020202020204" pitchFamily="34" charset="0"/>
                    <a:cs typeface="Arial" panose="020B0604020202020204" pitchFamily="34" charset="0"/>
                  </a:rPr>
                  <a:t>Is inquiry a proceeding</a:t>
                </a:r>
                <a:endParaRPr lang="id-ID" sz="1600" b="1" dirty="0">
                  <a:latin typeface="Arial" panose="020B0604020202020204" pitchFamily="34" charset="0"/>
                  <a:cs typeface="Arial" panose="020B0604020202020204" pitchFamily="34" charset="0"/>
                </a:endParaRPr>
              </a:p>
            </p:txBody>
          </p:sp>
        </p:grpSp>
        <p:cxnSp>
          <p:nvCxnSpPr>
            <p:cNvPr id="84" name="Straight Connector 83">
              <a:extLst>
                <a:ext uri="{FF2B5EF4-FFF2-40B4-BE49-F238E27FC236}">
                  <a16:creationId xmlns:a16="http://schemas.microsoft.com/office/drawing/2014/main" id="{D55154FB-0F17-26E5-C41E-565B0A1A1F2B}"/>
                </a:ext>
              </a:extLst>
            </p:cNvPr>
            <p:cNvCxnSpPr/>
            <p:nvPr/>
          </p:nvCxnSpPr>
          <p:spPr>
            <a:xfrm>
              <a:off x="6293859" y="3291690"/>
              <a:ext cx="0" cy="581004"/>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7C2ADFFA-8024-73ED-E749-1A67D995CE5D}"/>
                </a:ext>
              </a:extLst>
            </p:cNvPr>
            <p:cNvCxnSpPr/>
            <p:nvPr/>
          </p:nvCxnSpPr>
          <p:spPr>
            <a:xfrm>
              <a:off x="6293859" y="4217171"/>
              <a:ext cx="0" cy="581004"/>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76" name="TextBox 75">
            <a:extLst>
              <a:ext uri="{FF2B5EF4-FFF2-40B4-BE49-F238E27FC236}">
                <a16:creationId xmlns:a16="http://schemas.microsoft.com/office/drawing/2014/main" id="{03139796-5FBA-7CEF-C57F-5B10319C1EAE}"/>
              </a:ext>
            </a:extLst>
          </p:cNvPr>
          <p:cNvSpPr txBox="1"/>
          <p:nvPr/>
        </p:nvSpPr>
        <p:spPr bwMode="auto">
          <a:xfrm>
            <a:off x="5512258" y="2383155"/>
            <a:ext cx="412292" cy="338554"/>
          </a:xfrm>
          <a:prstGeom prst="rect">
            <a:avLst/>
          </a:prstGeom>
          <a:noFill/>
        </p:spPr>
        <p:txBody>
          <a:bodyPr wrap="none">
            <a:spAutoFit/>
          </a:bodyPr>
          <a:lstStyle/>
          <a:p>
            <a:pPr algn="r" eaLnBrk="1" fontAlgn="auto" hangingPunct="1">
              <a:spcBef>
                <a:spcPts val="0"/>
              </a:spcBef>
              <a:spcAft>
                <a:spcPts val="0"/>
              </a:spcAft>
              <a:defRPr/>
            </a:pPr>
            <a:r>
              <a:rPr lang="id-ID" sz="1600" b="1" dirty="0">
                <a:solidFill>
                  <a:schemeClr val="accent6"/>
                </a:solidFill>
                <a:latin typeface="Arial" panose="020B0604020202020204" pitchFamily="34" charset="0"/>
                <a:cs typeface="Arial" panose="020B0604020202020204" pitchFamily="34" charset="0"/>
              </a:rPr>
              <a:t>0</a:t>
            </a:r>
            <a:r>
              <a:rPr lang="en-US" sz="1600" b="1" dirty="0">
                <a:solidFill>
                  <a:schemeClr val="accent6"/>
                </a:solidFill>
                <a:latin typeface="Arial" panose="020B0604020202020204" pitchFamily="34" charset="0"/>
                <a:cs typeface="Arial" panose="020B0604020202020204" pitchFamily="34" charset="0"/>
              </a:rPr>
              <a:t>1</a:t>
            </a:r>
            <a:endParaRPr lang="id-ID" sz="1600" b="1" dirty="0">
              <a:solidFill>
                <a:schemeClr val="accent6"/>
              </a:solidFill>
              <a:latin typeface="Arial" panose="020B0604020202020204" pitchFamily="34" charset="0"/>
              <a:cs typeface="Arial" panose="020B0604020202020204" pitchFamily="34" charset="0"/>
            </a:endParaRPr>
          </a:p>
        </p:txBody>
      </p:sp>
      <p:sp>
        <p:nvSpPr>
          <p:cNvPr id="77" name="TextBox 76">
            <a:extLst>
              <a:ext uri="{FF2B5EF4-FFF2-40B4-BE49-F238E27FC236}">
                <a16:creationId xmlns:a16="http://schemas.microsoft.com/office/drawing/2014/main" id="{FD0C0CE0-42FD-6100-6EFC-5FB846C25462}"/>
              </a:ext>
            </a:extLst>
          </p:cNvPr>
          <p:cNvSpPr txBox="1"/>
          <p:nvPr/>
        </p:nvSpPr>
        <p:spPr bwMode="auto">
          <a:xfrm>
            <a:off x="5517021" y="3999865"/>
            <a:ext cx="412292" cy="338554"/>
          </a:xfrm>
          <a:prstGeom prst="rect">
            <a:avLst/>
          </a:prstGeom>
          <a:noFill/>
        </p:spPr>
        <p:txBody>
          <a:bodyPr wrap="none">
            <a:spAutoFit/>
          </a:bodyPr>
          <a:lstStyle/>
          <a:p>
            <a:pPr algn="r" eaLnBrk="1" fontAlgn="auto" hangingPunct="1">
              <a:spcBef>
                <a:spcPts val="0"/>
              </a:spcBef>
              <a:spcAft>
                <a:spcPts val="0"/>
              </a:spcAft>
              <a:defRPr/>
            </a:pPr>
            <a:r>
              <a:rPr lang="id-ID" sz="1600" b="1" dirty="0">
                <a:solidFill>
                  <a:schemeClr val="accent6"/>
                </a:solidFill>
                <a:latin typeface="Arial" panose="020B0604020202020204" pitchFamily="34" charset="0"/>
                <a:cs typeface="Arial" panose="020B0604020202020204" pitchFamily="34" charset="0"/>
              </a:rPr>
              <a:t>0</a:t>
            </a:r>
            <a:r>
              <a:rPr lang="en-US" sz="1600" b="1" dirty="0">
                <a:solidFill>
                  <a:schemeClr val="accent6"/>
                </a:solidFill>
                <a:latin typeface="Arial" panose="020B0604020202020204" pitchFamily="34" charset="0"/>
                <a:cs typeface="Arial" panose="020B0604020202020204" pitchFamily="34" charset="0"/>
              </a:rPr>
              <a:t>2</a:t>
            </a:r>
            <a:endParaRPr lang="id-ID" sz="1600" b="1" dirty="0">
              <a:solidFill>
                <a:schemeClr val="accent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7009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958435-1BEC-5212-A090-4E489D6D815B}"/>
              </a:ext>
            </a:extLst>
          </p:cNvPr>
          <p:cNvSpPr txBox="1"/>
          <p:nvPr/>
        </p:nvSpPr>
        <p:spPr>
          <a:xfrm>
            <a:off x="411432" y="217360"/>
            <a:ext cx="10766156" cy="553998"/>
          </a:xfrm>
          <a:prstGeom prst="rect">
            <a:avLst/>
          </a:prstGeom>
          <a:noFill/>
        </p:spPr>
        <p:txBody>
          <a:bodyPr wrap="square" rtlCol="0">
            <a:spAutoFit/>
          </a:bodyPr>
          <a:lstStyle/>
          <a:p>
            <a:r>
              <a:rPr lang="en-US" sz="3000" dirty="0">
                <a:latin typeface="Georgia" panose="02040502050405020303" pitchFamily="18" charset="0"/>
              </a:rPr>
              <a:t>“Show Cause Notices”</a:t>
            </a:r>
            <a:endParaRPr lang="en-IN" sz="3000" dirty="0">
              <a:latin typeface="Georgia" panose="02040502050405020303" pitchFamily="18" charset="0"/>
            </a:endParaRPr>
          </a:p>
        </p:txBody>
      </p:sp>
      <p:sp>
        <p:nvSpPr>
          <p:cNvPr id="2" name="Slide Number Placeholder 1">
            <a:extLst>
              <a:ext uri="{FF2B5EF4-FFF2-40B4-BE49-F238E27FC236}">
                <a16:creationId xmlns:a16="http://schemas.microsoft.com/office/drawing/2014/main" id="{B637C52D-644E-64E8-732D-70C2809AFCD1}"/>
              </a:ext>
            </a:extLst>
          </p:cNvPr>
          <p:cNvSpPr>
            <a:spLocks noGrp="1"/>
          </p:cNvSpPr>
          <p:nvPr>
            <p:ph type="sldNum" sz="quarter" idx="12"/>
          </p:nvPr>
        </p:nvSpPr>
        <p:spPr/>
        <p:txBody>
          <a:bodyPr/>
          <a:lstStyle/>
          <a:p>
            <a:fld id="{82855EF2-F0A3-42A3-97AD-EDD32E6C6778}" type="slidenum">
              <a:rPr lang="en-IN" smtClean="0"/>
              <a:t>4</a:t>
            </a:fld>
            <a:endParaRPr lang="en-IN"/>
          </a:p>
        </p:txBody>
      </p:sp>
      <p:sp>
        <p:nvSpPr>
          <p:cNvPr id="46" name="Rectangle 45">
            <a:extLst>
              <a:ext uri="{FF2B5EF4-FFF2-40B4-BE49-F238E27FC236}">
                <a16:creationId xmlns:a16="http://schemas.microsoft.com/office/drawing/2014/main" id="{A1AFEF55-68E3-307A-25A8-24D3EE48DD68}"/>
              </a:ext>
            </a:extLst>
          </p:cNvPr>
          <p:cNvSpPr/>
          <p:nvPr/>
        </p:nvSpPr>
        <p:spPr>
          <a:xfrm>
            <a:off x="-1588" y="2509838"/>
            <a:ext cx="3322638" cy="56673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600">
              <a:latin typeface="Georgia" panose="02040502050405020303" pitchFamily="18" charset="0"/>
              <a:cs typeface="Arial" panose="020B0604020202020204" pitchFamily="34" charset="0"/>
            </a:endParaRPr>
          </a:p>
        </p:txBody>
      </p:sp>
      <p:sp>
        <p:nvSpPr>
          <p:cNvPr id="47" name="Rectangle 46">
            <a:extLst>
              <a:ext uri="{FF2B5EF4-FFF2-40B4-BE49-F238E27FC236}">
                <a16:creationId xmlns:a16="http://schemas.microsoft.com/office/drawing/2014/main" id="{25E3EFF6-622F-2F98-F551-8AD7CFAA0E4B}"/>
              </a:ext>
            </a:extLst>
          </p:cNvPr>
          <p:cNvSpPr/>
          <p:nvPr/>
        </p:nvSpPr>
        <p:spPr>
          <a:xfrm>
            <a:off x="-45085" y="4045268"/>
            <a:ext cx="2584450" cy="56673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600">
              <a:latin typeface="Georgia" panose="02040502050405020303" pitchFamily="18" charset="0"/>
              <a:cs typeface="Arial" panose="020B0604020202020204" pitchFamily="34" charset="0"/>
            </a:endParaRPr>
          </a:p>
        </p:txBody>
      </p:sp>
      <p:sp>
        <p:nvSpPr>
          <p:cNvPr id="50" name="Content Placeholder 2">
            <a:extLst>
              <a:ext uri="{FF2B5EF4-FFF2-40B4-BE49-F238E27FC236}">
                <a16:creationId xmlns:a16="http://schemas.microsoft.com/office/drawing/2014/main" id="{065A1C74-4465-CAA1-F0BA-77116638C2B5}"/>
              </a:ext>
            </a:extLst>
          </p:cNvPr>
          <p:cNvSpPr txBox="1">
            <a:spLocks/>
          </p:cNvSpPr>
          <p:nvPr/>
        </p:nvSpPr>
        <p:spPr>
          <a:xfrm>
            <a:off x="449263" y="2600643"/>
            <a:ext cx="2062162" cy="336550"/>
          </a:xfrm>
          <a:prstGeom prst="rect">
            <a:avLst/>
          </a:prstGeom>
        </p:spPr>
        <p:txBody>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n-US" sz="1600" dirty="0">
                <a:solidFill>
                  <a:schemeClr val="bg1"/>
                </a:solidFill>
                <a:latin typeface="Georgia" panose="02040502050405020303" pitchFamily="18" charset="0"/>
                <a:cs typeface="Arial" panose="020B0604020202020204" pitchFamily="34" charset="0"/>
              </a:rPr>
              <a:t>About</a:t>
            </a:r>
          </a:p>
        </p:txBody>
      </p:sp>
      <p:sp>
        <p:nvSpPr>
          <p:cNvPr id="51" name="Content Placeholder 2">
            <a:extLst>
              <a:ext uri="{FF2B5EF4-FFF2-40B4-BE49-F238E27FC236}">
                <a16:creationId xmlns:a16="http://schemas.microsoft.com/office/drawing/2014/main" id="{7527B0EB-A7D6-3345-EC66-F8D71FD9BEB8}"/>
              </a:ext>
            </a:extLst>
          </p:cNvPr>
          <p:cNvSpPr txBox="1">
            <a:spLocks/>
          </p:cNvSpPr>
          <p:nvPr/>
        </p:nvSpPr>
        <p:spPr>
          <a:xfrm>
            <a:off x="425450" y="4146867"/>
            <a:ext cx="2786182" cy="352633"/>
          </a:xfrm>
          <a:prstGeom prst="rect">
            <a:avLst/>
          </a:prstGeom>
        </p:spPr>
        <p:txBody>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n-US" sz="1600" dirty="0">
                <a:solidFill>
                  <a:schemeClr val="bg1"/>
                </a:solidFill>
                <a:latin typeface="Georgia" panose="02040502050405020303" pitchFamily="18" charset="0"/>
                <a:cs typeface="Arial" panose="020B0604020202020204" pitchFamily="34" charset="0"/>
              </a:rPr>
              <a:t>Cause of action</a:t>
            </a:r>
          </a:p>
        </p:txBody>
      </p:sp>
      <p:sp>
        <p:nvSpPr>
          <p:cNvPr id="52" name="Content Placeholder 2">
            <a:extLst>
              <a:ext uri="{FF2B5EF4-FFF2-40B4-BE49-F238E27FC236}">
                <a16:creationId xmlns:a16="http://schemas.microsoft.com/office/drawing/2014/main" id="{9E0E03E6-4DB3-14EC-9D06-66AEA35B3586}"/>
              </a:ext>
            </a:extLst>
          </p:cNvPr>
          <p:cNvSpPr txBox="1">
            <a:spLocks/>
          </p:cNvSpPr>
          <p:nvPr/>
        </p:nvSpPr>
        <p:spPr>
          <a:xfrm>
            <a:off x="485775" y="5951220"/>
            <a:ext cx="2063750" cy="336550"/>
          </a:xfrm>
          <a:prstGeom prst="rect">
            <a:avLst/>
          </a:prstGeom>
        </p:spPr>
        <p:txBody>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n-US" sz="1600" dirty="0">
                <a:solidFill>
                  <a:schemeClr val="bg1"/>
                </a:solidFill>
                <a:latin typeface="Georgia" panose="02040502050405020303" pitchFamily="18" charset="0"/>
                <a:cs typeface="Arial" panose="020B0604020202020204" pitchFamily="34" charset="0"/>
              </a:rPr>
              <a:t>Hybrid</a:t>
            </a:r>
          </a:p>
        </p:txBody>
      </p:sp>
      <p:grpSp>
        <p:nvGrpSpPr>
          <p:cNvPr id="57" name="Group 33">
            <a:extLst>
              <a:ext uri="{FF2B5EF4-FFF2-40B4-BE49-F238E27FC236}">
                <a16:creationId xmlns:a16="http://schemas.microsoft.com/office/drawing/2014/main" id="{6F8089BB-6F58-1A88-4429-112CE5C9A169}"/>
              </a:ext>
            </a:extLst>
          </p:cNvPr>
          <p:cNvGrpSpPr>
            <a:grpSpLocks noChangeAspect="1"/>
          </p:cNvGrpSpPr>
          <p:nvPr/>
        </p:nvGrpSpPr>
        <p:grpSpPr bwMode="auto">
          <a:xfrm>
            <a:off x="2773363" y="2295525"/>
            <a:ext cx="1317625" cy="1023938"/>
            <a:chOff x="4516790" y="2169452"/>
            <a:chExt cx="1646237" cy="1279526"/>
          </a:xfrm>
        </p:grpSpPr>
        <p:sp>
          <p:nvSpPr>
            <p:cNvPr id="58" name="Freeform 19">
              <a:extLst>
                <a:ext uri="{FF2B5EF4-FFF2-40B4-BE49-F238E27FC236}">
                  <a16:creationId xmlns:a16="http://schemas.microsoft.com/office/drawing/2014/main" id="{67A05C71-629B-6DA6-BD8E-F124F1FAF6E6}"/>
                </a:ext>
              </a:extLst>
            </p:cNvPr>
            <p:cNvSpPr>
              <a:spLocks noEditPoints="1"/>
            </p:cNvSpPr>
            <p:nvPr/>
          </p:nvSpPr>
          <p:spPr bwMode="auto">
            <a:xfrm>
              <a:off x="4516790" y="2806240"/>
              <a:ext cx="1203934" cy="642738"/>
            </a:xfrm>
            <a:custGeom>
              <a:avLst/>
              <a:gdLst>
                <a:gd name="T0" fmla="*/ 385 w 614"/>
                <a:gd name="T1" fmla="*/ 1 h 328"/>
                <a:gd name="T2" fmla="*/ 384 w 614"/>
                <a:gd name="T3" fmla="*/ 0 h 328"/>
                <a:gd name="T4" fmla="*/ 385 w 614"/>
                <a:gd name="T5" fmla="*/ 1 h 328"/>
                <a:gd name="T6" fmla="*/ 177 w 614"/>
                <a:gd name="T7" fmla="*/ 0 h 328"/>
                <a:gd name="T8" fmla="*/ 0 w 614"/>
                <a:gd name="T9" fmla="*/ 4 h 328"/>
                <a:gd name="T10" fmla="*/ 100 w 614"/>
                <a:gd name="T11" fmla="*/ 145 h 328"/>
                <a:gd name="T12" fmla="*/ 226 w 614"/>
                <a:gd name="T13" fmla="*/ 328 h 328"/>
                <a:gd name="T14" fmla="*/ 318 w 614"/>
                <a:gd name="T15" fmla="*/ 328 h 328"/>
                <a:gd name="T16" fmla="*/ 410 w 614"/>
                <a:gd name="T17" fmla="*/ 328 h 328"/>
                <a:gd name="T18" fmla="*/ 512 w 614"/>
                <a:gd name="T19" fmla="*/ 328 h 328"/>
                <a:gd name="T20" fmla="*/ 614 w 614"/>
                <a:gd name="T21" fmla="*/ 328 h 328"/>
                <a:gd name="T22" fmla="*/ 484 w 614"/>
                <a:gd name="T23" fmla="*/ 142 h 328"/>
                <a:gd name="T24" fmla="*/ 385 w 614"/>
                <a:gd name="T25" fmla="*/ 1 h 328"/>
                <a:gd name="T26" fmla="*/ 281 w 614"/>
                <a:gd name="T27" fmla="*/ 0 h 328"/>
                <a:gd name="T28" fmla="*/ 187 w 614"/>
                <a:gd name="T29" fmla="*/ 0 h 328"/>
                <a:gd name="T30" fmla="*/ 177 w 614"/>
                <a:gd name="T31" fmla="*/ 0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4" h="328">
                  <a:moveTo>
                    <a:pt x="385" y="1"/>
                  </a:moveTo>
                  <a:cubicBezTo>
                    <a:pt x="391" y="1"/>
                    <a:pt x="391" y="0"/>
                    <a:pt x="384" y="0"/>
                  </a:cubicBezTo>
                  <a:cubicBezTo>
                    <a:pt x="384" y="0"/>
                    <a:pt x="385" y="1"/>
                    <a:pt x="385" y="1"/>
                  </a:cubicBezTo>
                  <a:moveTo>
                    <a:pt x="177" y="0"/>
                  </a:moveTo>
                  <a:cubicBezTo>
                    <a:pt x="118" y="0"/>
                    <a:pt x="60" y="4"/>
                    <a:pt x="0" y="4"/>
                  </a:cubicBezTo>
                  <a:cubicBezTo>
                    <a:pt x="34" y="52"/>
                    <a:pt x="67" y="97"/>
                    <a:pt x="100" y="145"/>
                  </a:cubicBezTo>
                  <a:cubicBezTo>
                    <a:pt x="143" y="206"/>
                    <a:pt x="183" y="267"/>
                    <a:pt x="226" y="328"/>
                  </a:cubicBezTo>
                  <a:cubicBezTo>
                    <a:pt x="256" y="328"/>
                    <a:pt x="287" y="328"/>
                    <a:pt x="318" y="328"/>
                  </a:cubicBezTo>
                  <a:cubicBezTo>
                    <a:pt x="349" y="328"/>
                    <a:pt x="380" y="328"/>
                    <a:pt x="410" y="328"/>
                  </a:cubicBezTo>
                  <a:cubicBezTo>
                    <a:pt x="445" y="328"/>
                    <a:pt x="478" y="328"/>
                    <a:pt x="512" y="328"/>
                  </a:cubicBezTo>
                  <a:cubicBezTo>
                    <a:pt x="546" y="328"/>
                    <a:pt x="580" y="328"/>
                    <a:pt x="614" y="328"/>
                  </a:cubicBezTo>
                  <a:cubicBezTo>
                    <a:pt x="571" y="266"/>
                    <a:pt x="528" y="204"/>
                    <a:pt x="484" y="142"/>
                  </a:cubicBezTo>
                  <a:cubicBezTo>
                    <a:pt x="450" y="95"/>
                    <a:pt x="419" y="49"/>
                    <a:pt x="385" y="1"/>
                  </a:cubicBezTo>
                  <a:cubicBezTo>
                    <a:pt x="371" y="2"/>
                    <a:pt x="327" y="1"/>
                    <a:pt x="281" y="0"/>
                  </a:cubicBezTo>
                  <a:cubicBezTo>
                    <a:pt x="247" y="0"/>
                    <a:pt x="212" y="0"/>
                    <a:pt x="187" y="0"/>
                  </a:cubicBezTo>
                  <a:cubicBezTo>
                    <a:pt x="183" y="0"/>
                    <a:pt x="180" y="0"/>
                    <a:pt x="177" y="0"/>
                  </a:cubicBezTo>
                </a:path>
              </a:pathLst>
            </a:custGeom>
            <a:solidFill>
              <a:schemeClr val="accent4">
                <a:lumMod val="75000"/>
              </a:schemeClr>
            </a:solidFill>
            <a:ln>
              <a:noFill/>
            </a:ln>
          </p:spPr>
          <p:txBody>
            <a:bodyPr/>
            <a:lstStyle/>
            <a:p>
              <a:pPr eaLnBrk="1" fontAlgn="auto" hangingPunct="1">
                <a:spcBef>
                  <a:spcPts val="0"/>
                </a:spcBef>
                <a:spcAft>
                  <a:spcPts val="0"/>
                </a:spcAft>
                <a:defRPr/>
              </a:pPr>
              <a:endParaRPr lang="en-US" sz="1600">
                <a:latin typeface="Georgia" panose="02040502050405020303" pitchFamily="18" charset="0"/>
                <a:cs typeface="Arial" panose="020B0604020202020204" pitchFamily="34" charset="0"/>
              </a:endParaRPr>
            </a:p>
          </p:txBody>
        </p:sp>
        <p:sp>
          <p:nvSpPr>
            <p:cNvPr id="59" name="Freeform 20">
              <a:extLst>
                <a:ext uri="{FF2B5EF4-FFF2-40B4-BE49-F238E27FC236}">
                  <a16:creationId xmlns:a16="http://schemas.microsoft.com/office/drawing/2014/main" id="{7AC22038-726A-347B-9025-5AC9FEBD948E}"/>
                </a:ext>
              </a:extLst>
            </p:cNvPr>
            <p:cNvSpPr>
              <a:spLocks noEditPoints="1"/>
            </p:cNvSpPr>
            <p:nvPr/>
          </p:nvSpPr>
          <p:spPr bwMode="auto">
            <a:xfrm>
              <a:off x="4516790" y="2169452"/>
              <a:ext cx="1211868" cy="646706"/>
            </a:xfrm>
            <a:custGeom>
              <a:avLst/>
              <a:gdLst>
                <a:gd name="T0" fmla="*/ 385 w 617"/>
                <a:gd name="T1" fmla="*/ 327 h 329"/>
                <a:gd name="T2" fmla="*/ 386 w 617"/>
                <a:gd name="T3" fmla="*/ 326 h 329"/>
                <a:gd name="T4" fmla="*/ 385 w 617"/>
                <a:gd name="T5" fmla="*/ 327 h 329"/>
                <a:gd name="T6" fmla="*/ 514 w 617"/>
                <a:gd name="T7" fmla="*/ 0 h 329"/>
                <a:gd name="T8" fmla="*/ 411 w 617"/>
                <a:gd name="T9" fmla="*/ 1 h 329"/>
                <a:gd name="T10" fmla="*/ 320 w 617"/>
                <a:gd name="T11" fmla="*/ 1 h 329"/>
                <a:gd name="T12" fmla="*/ 229 w 617"/>
                <a:gd name="T13" fmla="*/ 1 h 329"/>
                <a:gd name="T14" fmla="*/ 101 w 617"/>
                <a:gd name="T15" fmla="*/ 184 h 329"/>
                <a:gd name="T16" fmla="*/ 0 w 617"/>
                <a:gd name="T17" fmla="*/ 328 h 329"/>
                <a:gd name="T18" fmla="*/ 178 w 617"/>
                <a:gd name="T19" fmla="*/ 329 h 329"/>
                <a:gd name="T20" fmla="*/ 290 w 617"/>
                <a:gd name="T21" fmla="*/ 328 h 329"/>
                <a:gd name="T22" fmla="*/ 386 w 617"/>
                <a:gd name="T23" fmla="*/ 326 h 329"/>
                <a:gd name="T24" fmla="*/ 485 w 617"/>
                <a:gd name="T25" fmla="*/ 186 h 329"/>
                <a:gd name="T26" fmla="*/ 617 w 617"/>
                <a:gd name="T27" fmla="*/ 0 h 329"/>
                <a:gd name="T28" fmla="*/ 593 w 617"/>
                <a:gd name="T29" fmla="*/ 0 h 329"/>
                <a:gd name="T30" fmla="*/ 514 w 617"/>
                <a:gd name="T31" fmla="*/ 0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7" h="329">
                  <a:moveTo>
                    <a:pt x="385" y="327"/>
                  </a:moveTo>
                  <a:cubicBezTo>
                    <a:pt x="393" y="327"/>
                    <a:pt x="392" y="326"/>
                    <a:pt x="386" y="326"/>
                  </a:cubicBezTo>
                  <a:cubicBezTo>
                    <a:pt x="386" y="327"/>
                    <a:pt x="386" y="327"/>
                    <a:pt x="385" y="327"/>
                  </a:cubicBezTo>
                  <a:moveTo>
                    <a:pt x="514" y="0"/>
                  </a:moveTo>
                  <a:cubicBezTo>
                    <a:pt x="480" y="1"/>
                    <a:pt x="445" y="1"/>
                    <a:pt x="411" y="1"/>
                  </a:cubicBezTo>
                  <a:cubicBezTo>
                    <a:pt x="381" y="0"/>
                    <a:pt x="350" y="1"/>
                    <a:pt x="320" y="1"/>
                  </a:cubicBezTo>
                  <a:cubicBezTo>
                    <a:pt x="290" y="1"/>
                    <a:pt x="259" y="1"/>
                    <a:pt x="229" y="1"/>
                  </a:cubicBezTo>
                  <a:cubicBezTo>
                    <a:pt x="186" y="62"/>
                    <a:pt x="144" y="123"/>
                    <a:pt x="101" y="184"/>
                  </a:cubicBezTo>
                  <a:cubicBezTo>
                    <a:pt x="67" y="232"/>
                    <a:pt x="34" y="280"/>
                    <a:pt x="0" y="328"/>
                  </a:cubicBezTo>
                  <a:cubicBezTo>
                    <a:pt x="60" y="329"/>
                    <a:pt x="119" y="329"/>
                    <a:pt x="178" y="329"/>
                  </a:cubicBezTo>
                  <a:cubicBezTo>
                    <a:pt x="205" y="329"/>
                    <a:pt x="249" y="329"/>
                    <a:pt x="290" y="328"/>
                  </a:cubicBezTo>
                  <a:cubicBezTo>
                    <a:pt x="333" y="327"/>
                    <a:pt x="373" y="326"/>
                    <a:pt x="386" y="326"/>
                  </a:cubicBezTo>
                  <a:cubicBezTo>
                    <a:pt x="420" y="279"/>
                    <a:pt x="450" y="234"/>
                    <a:pt x="485" y="186"/>
                  </a:cubicBezTo>
                  <a:cubicBezTo>
                    <a:pt x="529" y="125"/>
                    <a:pt x="573" y="62"/>
                    <a:pt x="617" y="0"/>
                  </a:cubicBezTo>
                  <a:cubicBezTo>
                    <a:pt x="609" y="0"/>
                    <a:pt x="601" y="0"/>
                    <a:pt x="593" y="0"/>
                  </a:cubicBezTo>
                  <a:cubicBezTo>
                    <a:pt x="566" y="0"/>
                    <a:pt x="540" y="0"/>
                    <a:pt x="514" y="0"/>
                  </a:cubicBezTo>
                </a:path>
              </a:pathLst>
            </a:custGeom>
            <a:solidFill>
              <a:schemeClr val="accent4"/>
            </a:solidFill>
            <a:ln>
              <a:noFill/>
            </a:ln>
          </p:spPr>
          <p:txBody>
            <a:bodyPr/>
            <a:lstStyle/>
            <a:p>
              <a:pPr eaLnBrk="1" fontAlgn="auto" hangingPunct="1">
                <a:spcBef>
                  <a:spcPts val="0"/>
                </a:spcBef>
                <a:spcAft>
                  <a:spcPts val="0"/>
                </a:spcAft>
                <a:defRPr/>
              </a:pPr>
              <a:endParaRPr lang="en-US" sz="1600">
                <a:latin typeface="Georgia" panose="02040502050405020303" pitchFamily="18" charset="0"/>
                <a:cs typeface="Arial" panose="020B0604020202020204" pitchFamily="34" charset="0"/>
              </a:endParaRPr>
            </a:p>
          </p:txBody>
        </p:sp>
        <p:sp>
          <p:nvSpPr>
            <p:cNvPr id="60" name="Freeform 21">
              <a:extLst>
                <a:ext uri="{FF2B5EF4-FFF2-40B4-BE49-F238E27FC236}">
                  <a16:creationId xmlns:a16="http://schemas.microsoft.com/office/drawing/2014/main" id="{B4546F54-C9A0-38F5-F515-D99369F61E74}"/>
                </a:ext>
              </a:extLst>
            </p:cNvPr>
            <p:cNvSpPr>
              <a:spLocks/>
            </p:cNvSpPr>
            <p:nvPr/>
          </p:nvSpPr>
          <p:spPr bwMode="auto">
            <a:xfrm>
              <a:off x="5268505" y="2177387"/>
              <a:ext cx="894522" cy="1267623"/>
            </a:xfrm>
            <a:custGeom>
              <a:avLst/>
              <a:gdLst>
                <a:gd name="T0" fmla="*/ 0 w 564"/>
                <a:gd name="T1" fmla="*/ 399 h 798"/>
                <a:gd name="T2" fmla="*/ 280 w 564"/>
                <a:gd name="T3" fmla="*/ 798 h 798"/>
                <a:gd name="T4" fmla="*/ 564 w 564"/>
                <a:gd name="T5" fmla="*/ 404 h 798"/>
                <a:gd name="T6" fmla="*/ 284 w 564"/>
                <a:gd name="T7" fmla="*/ 0 h 798"/>
                <a:gd name="T8" fmla="*/ 0 w 564"/>
                <a:gd name="T9" fmla="*/ 399 h 798"/>
              </a:gdLst>
              <a:ahLst/>
              <a:cxnLst>
                <a:cxn ang="0">
                  <a:pos x="T0" y="T1"/>
                </a:cxn>
                <a:cxn ang="0">
                  <a:pos x="T2" y="T3"/>
                </a:cxn>
                <a:cxn ang="0">
                  <a:pos x="T4" y="T5"/>
                </a:cxn>
                <a:cxn ang="0">
                  <a:pos x="T6" y="T7"/>
                </a:cxn>
                <a:cxn ang="0">
                  <a:pos x="T8" y="T9"/>
                </a:cxn>
              </a:cxnLst>
              <a:rect l="0" t="0" r="r" b="b"/>
              <a:pathLst>
                <a:path w="564" h="798">
                  <a:moveTo>
                    <a:pt x="0" y="399"/>
                  </a:moveTo>
                  <a:lnTo>
                    <a:pt x="280" y="798"/>
                  </a:lnTo>
                  <a:lnTo>
                    <a:pt x="564" y="404"/>
                  </a:lnTo>
                  <a:lnTo>
                    <a:pt x="284" y="0"/>
                  </a:lnTo>
                  <a:lnTo>
                    <a:pt x="0" y="399"/>
                  </a:lnTo>
                  <a:close/>
                </a:path>
              </a:pathLst>
            </a:custGeom>
            <a:solidFill>
              <a:schemeClr val="accent4"/>
            </a:solidFill>
            <a:ln>
              <a:noFill/>
            </a:ln>
          </p:spPr>
          <p:txBody>
            <a:bodyPr/>
            <a:lstStyle/>
            <a:p>
              <a:pPr eaLnBrk="1" fontAlgn="auto" hangingPunct="1">
                <a:spcBef>
                  <a:spcPts val="0"/>
                </a:spcBef>
                <a:spcAft>
                  <a:spcPts val="0"/>
                </a:spcAft>
                <a:defRPr/>
              </a:pPr>
              <a:endParaRPr lang="en-US" sz="1600">
                <a:latin typeface="Georgia" panose="02040502050405020303" pitchFamily="18" charset="0"/>
                <a:cs typeface="Arial" panose="020B0604020202020204" pitchFamily="34" charset="0"/>
              </a:endParaRPr>
            </a:p>
          </p:txBody>
        </p:sp>
      </p:grpSp>
      <p:grpSp>
        <p:nvGrpSpPr>
          <p:cNvPr id="61" name="Group 37">
            <a:extLst>
              <a:ext uri="{FF2B5EF4-FFF2-40B4-BE49-F238E27FC236}">
                <a16:creationId xmlns:a16="http://schemas.microsoft.com/office/drawing/2014/main" id="{88B16AE8-FECF-ACA6-DF20-7B31C910B018}"/>
              </a:ext>
            </a:extLst>
          </p:cNvPr>
          <p:cNvGrpSpPr>
            <a:grpSpLocks noChangeAspect="1"/>
          </p:cNvGrpSpPr>
          <p:nvPr/>
        </p:nvGrpSpPr>
        <p:grpSpPr bwMode="auto">
          <a:xfrm>
            <a:off x="2310943" y="3820636"/>
            <a:ext cx="1316037" cy="1023938"/>
            <a:chOff x="4516790" y="2169452"/>
            <a:chExt cx="1646237" cy="1279526"/>
          </a:xfrm>
        </p:grpSpPr>
        <p:sp>
          <p:nvSpPr>
            <p:cNvPr id="62" name="Freeform 19">
              <a:extLst>
                <a:ext uri="{FF2B5EF4-FFF2-40B4-BE49-F238E27FC236}">
                  <a16:creationId xmlns:a16="http://schemas.microsoft.com/office/drawing/2014/main" id="{121084B9-0A55-E9B1-7526-7925E03EADA3}"/>
                </a:ext>
              </a:extLst>
            </p:cNvPr>
            <p:cNvSpPr>
              <a:spLocks noEditPoints="1"/>
            </p:cNvSpPr>
            <p:nvPr/>
          </p:nvSpPr>
          <p:spPr bwMode="auto">
            <a:xfrm>
              <a:off x="4516790" y="2806240"/>
              <a:ext cx="1205387" cy="642738"/>
            </a:xfrm>
            <a:custGeom>
              <a:avLst/>
              <a:gdLst>
                <a:gd name="T0" fmla="*/ 385 w 614"/>
                <a:gd name="T1" fmla="*/ 1 h 328"/>
                <a:gd name="T2" fmla="*/ 384 w 614"/>
                <a:gd name="T3" fmla="*/ 0 h 328"/>
                <a:gd name="T4" fmla="*/ 385 w 614"/>
                <a:gd name="T5" fmla="*/ 1 h 328"/>
                <a:gd name="T6" fmla="*/ 177 w 614"/>
                <a:gd name="T7" fmla="*/ 0 h 328"/>
                <a:gd name="T8" fmla="*/ 0 w 614"/>
                <a:gd name="T9" fmla="*/ 4 h 328"/>
                <a:gd name="T10" fmla="*/ 100 w 614"/>
                <a:gd name="T11" fmla="*/ 145 h 328"/>
                <a:gd name="T12" fmla="*/ 226 w 614"/>
                <a:gd name="T13" fmla="*/ 328 h 328"/>
                <a:gd name="T14" fmla="*/ 318 w 614"/>
                <a:gd name="T15" fmla="*/ 328 h 328"/>
                <a:gd name="T16" fmla="*/ 410 w 614"/>
                <a:gd name="T17" fmla="*/ 328 h 328"/>
                <a:gd name="T18" fmla="*/ 512 w 614"/>
                <a:gd name="T19" fmla="*/ 328 h 328"/>
                <a:gd name="T20" fmla="*/ 614 w 614"/>
                <a:gd name="T21" fmla="*/ 328 h 328"/>
                <a:gd name="T22" fmla="*/ 484 w 614"/>
                <a:gd name="T23" fmla="*/ 142 h 328"/>
                <a:gd name="T24" fmla="*/ 385 w 614"/>
                <a:gd name="T25" fmla="*/ 1 h 328"/>
                <a:gd name="T26" fmla="*/ 281 w 614"/>
                <a:gd name="T27" fmla="*/ 0 h 328"/>
                <a:gd name="T28" fmla="*/ 187 w 614"/>
                <a:gd name="T29" fmla="*/ 0 h 328"/>
                <a:gd name="T30" fmla="*/ 177 w 614"/>
                <a:gd name="T31" fmla="*/ 0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4" h="328">
                  <a:moveTo>
                    <a:pt x="385" y="1"/>
                  </a:moveTo>
                  <a:cubicBezTo>
                    <a:pt x="391" y="1"/>
                    <a:pt x="391" y="0"/>
                    <a:pt x="384" y="0"/>
                  </a:cubicBezTo>
                  <a:cubicBezTo>
                    <a:pt x="384" y="0"/>
                    <a:pt x="385" y="1"/>
                    <a:pt x="385" y="1"/>
                  </a:cubicBezTo>
                  <a:moveTo>
                    <a:pt x="177" y="0"/>
                  </a:moveTo>
                  <a:cubicBezTo>
                    <a:pt x="118" y="0"/>
                    <a:pt x="60" y="4"/>
                    <a:pt x="0" y="4"/>
                  </a:cubicBezTo>
                  <a:cubicBezTo>
                    <a:pt x="34" y="52"/>
                    <a:pt x="67" y="97"/>
                    <a:pt x="100" y="145"/>
                  </a:cubicBezTo>
                  <a:cubicBezTo>
                    <a:pt x="143" y="206"/>
                    <a:pt x="183" y="267"/>
                    <a:pt x="226" y="328"/>
                  </a:cubicBezTo>
                  <a:cubicBezTo>
                    <a:pt x="256" y="328"/>
                    <a:pt x="287" y="328"/>
                    <a:pt x="318" y="328"/>
                  </a:cubicBezTo>
                  <a:cubicBezTo>
                    <a:pt x="349" y="328"/>
                    <a:pt x="380" y="328"/>
                    <a:pt x="410" y="328"/>
                  </a:cubicBezTo>
                  <a:cubicBezTo>
                    <a:pt x="445" y="328"/>
                    <a:pt x="478" y="328"/>
                    <a:pt x="512" y="328"/>
                  </a:cubicBezTo>
                  <a:cubicBezTo>
                    <a:pt x="546" y="328"/>
                    <a:pt x="580" y="328"/>
                    <a:pt x="614" y="328"/>
                  </a:cubicBezTo>
                  <a:cubicBezTo>
                    <a:pt x="571" y="266"/>
                    <a:pt x="528" y="204"/>
                    <a:pt x="484" y="142"/>
                  </a:cubicBezTo>
                  <a:cubicBezTo>
                    <a:pt x="450" y="95"/>
                    <a:pt x="419" y="49"/>
                    <a:pt x="385" y="1"/>
                  </a:cubicBezTo>
                  <a:cubicBezTo>
                    <a:pt x="371" y="2"/>
                    <a:pt x="327" y="1"/>
                    <a:pt x="281" y="0"/>
                  </a:cubicBezTo>
                  <a:cubicBezTo>
                    <a:pt x="247" y="0"/>
                    <a:pt x="212" y="0"/>
                    <a:pt x="187" y="0"/>
                  </a:cubicBezTo>
                  <a:cubicBezTo>
                    <a:pt x="183" y="0"/>
                    <a:pt x="180" y="0"/>
                    <a:pt x="177" y="0"/>
                  </a:cubicBezTo>
                </a:path>
              </a:pathLst>
            </a:custGeom>
            <a:solidFill>
              <a:schemeClr val="accent3">
                <a:lumMod val="75000"/>
              </a:schemeClr>
            </a:solidFill>
            <a:ln>
              <a:noFill/>
            </a:ln>
          </p:spPr>
          <p:txBody>
            <a:bodyPr/>
            <a:lstStyle/>
            <a:p>
              <a:pPr eaLnBrk="1" fontAlgn="auto" hangingPunct="1">
                <a:spcBef>
                  <a:spcPts val="0"/>
                </a:spcBef>
                <a:spcAft>
                  <a:spcPts val="0"/>
                </a:spcAft>
                <a:defRPr/>
              </a:pPr>
              <a:endParaRPr lang="en-US" sz="1600">
                <a:latin typeface="Georgia" panose="02040502050405020303" pitchFamily="18" charset="0"/>
                <a:cs typeface="Arial" panose="020B0604020202020204" pitchFamily="34" charset="0"/>
              </a:endParaRPr>
            </a:p>
          </p:txBody>
        </p:sp>
        <p:sp>
          <p:nvSpPr>
            <p:cNvPr id="63" name="Freeform 20">
              <a:extLst>
                <a:ext uri="{FF2B5EF4-FFF2-40B4-BE49-F238E27FC236}">
                  <a16:creationId xmlns:a16="http://schemas.microsoft.com/office/drawing/2014/main" id="{FF125488-4BE8-E77B-4B81-0F5770DD909B}"/>
                </a:ext>
              </a:extLst>
            </p:cNvPr>
            <p:cNvSpPr>
              <a:spLocks noEditPoints="1"/>
            </p:cNvSpPr>
            <p:nvPr/>
          </p:nvSpPr>
          <p:spPr bwMode="auto">
            <a:xfrm>
              <a:off x="4516790" y="2169452"/>
              <a:ext cx="1211345" cy="646706"/>
            </a:xfrm>
            <a:custGeom>
              <a:avLst/>
              <a:gdLst>
                <a:gd name="T0" fmla="*/ 385 w 617"/>
                <a:gd name="T1" fmla="*/ 327 h 329"/>
                <a:gd name="T2" fmla="*/ 386 w 617"/>
                <a:gd name="T3" fmla="*/ 326 h 329"/>
                <a:gd name="T4" fmla="*/ 385 w 617"/>
                <a:gd name="T5" fmla="*/ 327 h 329"/>
                <a:gd name="T6" fmla="*/ 514 w 617"/>
                <a:gd name="T7" fmla="*/ 0 h 329"/>
                <a:gd name="T8" fmla="*/ 411 w 617"/>
                <a:gd name="T9" fmla="*/ 1 h 329"/>
                <a:gd name="T10" fmla="*/ 320 w 617"/>
                <a:gd name="T11" fmla="*/ 1 h 329"/>
                <a:gd name="T12" fmla="*/ 229 w 617"/>
                <a:gd name="T13" fmla="*/ 1 h 329"/>
                <a:gd name="T14" fmla="*/ 101 w 617"/>
                <a:gd name="T15" fmla="*/ 184 h 329"/>
                <a:gd name="T16" fmla="*/ 0 w 617"/>
                <a:gd name="T17" fmla="*/ 328 h 329"/>
                <a:gd name="T18" fmla="*/ 178 w 617"/>
                <a:gd name="T19" fmla="*/ 329 h 329"/>
                <a:gd name="T20" fmla="*/ 290 w 617"/>
                <a:gd name="T21" fmla="*/ 328 h 329"/>
                <a:gd name="T22" fmla="*/ 386 w 617"/>
                <a:gd name="T23" fmla="*/ 326 h 329"/>
                <a:gd name="T24" fmla="*/ 485 w 617"/>
                <a:gd name="T25" fmla="*/ 186 h 329"/>
                <a:gd name="T26" fmla="*/ 617 w 617"/>
                <a:gd name="T27" fmla="*/ 0 h 329"/>
                <a:gd name="T28" fmla="*/ 593 w 617"/>
                <a:gd name="T29" fmla="*/ 0 h 329"/>
                <a:gd name="T30" fmla="*/ 514 w 617"/>
                <a:gd name="T31" fmla="*/ 0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7" h="329">
                  <a:moveTo>
                    <a:pt x="385" y="327"/>
                  </a:moveTo>
                  <a:cubicBezTo>
                    <a:pt x="393" y="327"/>
                    <a:pt x="392" y="326"/>
                    <a:pt x="386" y="326"/>
                  </a:cubicBezTo>
                  <a:cubicBezTo>
                    <a:pt x="386" y="327"/>
                    <a:pt x="386" y="327"/>
                    <a:pt x="385" y="327"/>
                  </a:cubicBezTo>
                  <a:moveTo>
                    <a:pt x="514" y="0"/>
                  </a:moveTo>
                  <a:cubicBezTo>
                    <a:pt x="480" y="1"/>
                    <a:pt x="445" y="1"/>
                    <a:pt x="411" y="1"/>
                  </a:cubicBezTo>
                  <a:cubicBezTo>
                    <a:pt x="381" y="0"/>
                    <a:pt x="350" y="1"/>
                    <a:pt x="320" y="1"/>
                  </a:cubicBezTo>
                  <a:cubicBezTo>
                    <a:pt x="290" y="1"/>
                    <a:pt x="259" y="1"/>
                    <a:pt x="229" y="1"/>
                  </a:cubicBezTo>
                  <a:cubicBezTo>
                    <a:pt x="186" y="62"/>
                    <a:pt x="144" y="123"/>
                    <a:pt x="101" y="184"/>
                  </a:cubicBezTo>
                  <a:cubicBezTo>
                    <a:pt x="67" y="232"/>
                    <a:pt x="34" y="280"/>
                    <a:pt x="0" y="328"/>
                  </a:cubicBezTo>
                  <a:cubicBezTo>
                    <a:pt x="60" y="329"/>
                    <a:pt x="119" y="329"/>
                    <a:pt x="178" y="329"/>
                  </a:cubicBezTo>
                  <a:cubicBezTo>
                    <a:pt x="205" y="329"/>
                    <a:pt x="249" y="329"/>
                    <a:pt x="290" y="328"/>
                  </a:cubicBezTo>
                  <a:cubicBezTo>
                    <a:pt x="333" y="327"/>
                    <a:pt x="373" y="326"/>
                    <a:pt x="386" y="326"/>
                  </a:cubicBezTo>
                  <a:cubicBezTo>
                    <a:pt x="420" y="279"/>
                    <a:pt x="450" y="234"/>
                    <a:pt x="485" y="186"/>
                  </a:cubicBezTo>
                  <a:cubicBezTo>
                    <a:pt x="529" y="125"/>
                    <a:pt x="573" y="62"/>
                    <a:pt x="617" y="0"/>
                  </a:cubicBezTo>
                  <a:cubicBezTo>
                    <a:pt x="609" y="0"/>
                    <a:pt x="601" y="0"/>
                    <a:pt x="593" y="0"/>
                  </a:cubicBezTo>
                  <a:cubicBezTo>
                    <a:pt x="566" y="0"/>
                    <a:pt x="540" y="0"/>
                    <a:pt x="514" y="0"/>
                  </a:cubicBezTo>
                </a:path>
              </a:pathLst>
            </a:custGeom>
            <a:solidFill>
              <a:schemeClr val="accent3"/>
            </a:solidFill>
            <a:ln>
              <a:noFill/>
            </a:ln>
          </p:spPr>
          <p:txBody>
            <a:bodyPr/>
            <a:lstStyle/>
            <a:p>
              <a:pPr eaLnBrk="1" fontAlgn="auto" hangingPunct="1">
                <a:spcBef>
                  <a:spcPts val="0"/>
                </a:spcBef>
                <a:spcAft>
                  <a:spcPts val="0"/>
                </a:spcAft>
                <a:defRPr/>
              </a:pPr>
              <a:endParaRPr lang="en-US" sz="1600">
                <a:latin typeface="Georgia" panose="02040502050405020303" pitchFamily="18" charset="0"/>
                <a:cs typeface="Arial" panose="020B0604020202020204" pitchFamily="34" charset="0"/>
              </a:endParaRPr>
            </a:p>
          </p:txBody>
        </p:sp>
        <p:sp>
          <p:nvSpPr>
            <p:cNvPr id="64" name="Freeform 21">
              <a:extLst>
                <a:ext uri="{FF2B5EF4-FFF2-40B4-BE49-F238E27FC236}">
                  <a16:creationId xmlns:a16="http://schemas.microsoft.com/office/drawing/2014/main" id="{CDA6E9CE-ACFA-4764-F925-F6215F3622CF}"/>
                </a:ext>
              </a:extLst>
            </p:cNvPr>
            <p:cNvSpPr>
              <a:spLocks/>
            </p:cNvSpPr>
            <p:nvPr/>
          </p:nvSpPr>
          <p:spPr bwMode="auto">
            <a:xfrm>
              <a:off x="5267427" y="2177387"/>
              <a:ext cx="895600" cy="1267623"/>
            </a:xfrm>
            <a:custGeom>
              <a:avLst/>
              <a:gdLst>
                <a:gd name="T0" fmla="*/ 0 w 564"/>
                <a:gd name="T1" fmla="*/ 399 h 798"/>
                <a:gd name="T2" fmla="*/ 280 w 564"/>
                <a:gd name="T3" fmla="*/ 798 h 798"/>
                <a:gd name="T4" fmla="*/ 564 w 564"/>
                <a:gd name="T5" fmla="*/ 404 h 798"/>
                <a:gd name="T6" fmla="*/ 284 w 564"/>
                <a:gd name="T7" fmla="*/ 0 h 798"/>
                <a:gd name="T8" fmla="*/ 0 w 564"/>
                <a:gd name="T9" fmla="*/ 399 h 798"/>
              </a:gdLst>
              <a:ahLst/>
              <a:cxnLst>
                <a:cxn ang="0">
                  <a:pos x="T0" y="T1"/>
                </a:cxn>
                <a:cxn ang="0">
                  <a:pos x="T2" y="T3"/>
                </a:cxn>
                <a:cxn ang="0">
                  <a:pos x="T4" y="T5"/>
                </a:cxn>
                <a:cxn ang="0">
                  <a:pos x="T6" y="T7"/>
                </a:cxn>
                <a:cxn ang="0">
                  <a:pos x="T8" y="T9"/>
                </a:cxn>
              </a:cxnLst>
              <a:rect l="0" t="0" r="r" b="b"/>
              <a:pathLst>
                <a:path w="564" h="798">
                  <a:moveTo>
                    <a:pt x="0" y="399"/>
                  </a:moveTo>
                  <a:lnTo>
                    <a:pt x="280" y="798"/>
                  </a:lnTo>
                  <a:lnTo>
                    <a:pt x="564" y="404"/>
                  </a:lnTo>
                  <a:lnTo>
                    <a:pt x="284" y="0"/>
                  </a:lnTo>
                  <a:lnTo>
                    <a:pt x="0" y="399"/>
                  </a:lnTo>
                  <a:close/>
                </a:path>
              </a:pathLst>
            </a:custGeom>
            <a:solidFill>
              <a:schemeClr val="accent3"/>
            </a:solidFill>
            <a:ln>
              <a:noFill/>
            </a:ln>
          </p:spPr>
          <p:txBody>
            <a:bodyPr/>
            <a:lstStyle/>
            <a:p>
              <a:pPr eaLnBrk="1" fontAlgn="auto" hangingPunct="1">
                <a:spcBef>
                  <a:spcPts val="0"/>
                </a:spcBef>
                <a:spcAft>
                  <a:spcPts val="0"/>
                </a:spcAft>
                <a:defRPr/>
              </a:pPr>
              <a:endParaRPr lang="en-US" sz="1600">
                <a:latin typeface="Georgia" panose="02040502050405020303" pitchFamily="18" charset="0"/>
                <a:cs typeface="Arial" panose="020B0604020202020204" pitchFamily="34" charset="0"/>
              </a:endParaRPr>
            </a:p>
          </p:txBody>
        </p:sp>
      </p:grpSp>
      <p:sp>
        <p:nvSpPr>
          <p:cNvPr id="70" name="TextBox 46">
            <a:extLst>
              <a:ext uri="{FF2B5EF4-FFF2-40B4-BE49-F238E27FC236}">
                <a16:creationId xmlns:a16="http://schemas.microsoft.com/office/drawing/2014/main" id="{49E29487-2397-CC0A-99E0-3085411D7B91}"/>
              </a:ext>
            </a:extLst>
          </p:cNvPr>
          <p:cNvSpPr txBox="1">
            <a:spLocks noChangeArrowheads="1"/>
          </p:cNvSpPr>
          <p:nvPr/>
        </p:nvSpPr>
        <p:spPr bwMode="auto">
          <a:xfrm>
            <a:off x="3544888" y="2630805"/>
            <a:ext cx="27283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600" dirty="0">
                <a:solidFill>
                  <a:schemeClr val="bg1"/>
                </a:solidFill>
                <a:latin typeface="Georgia" panose="02040502050405020303" pitchFamily="18" charset="0"/>
                <a:ea typeface="Lato" panose="020F0502020204030203" pitchFamily="34" charset="0"/>
                <a:cs typeface="Arial" panose="020B0604020202020204" pitchFamily="34" charset="0"/>
              </a:rPr>
              <a:t>1</a:t>
            </a:r>
          </a:p>
        </p:txBody>
      </p:sp>
      <p:sp>
        <p:nvSpPr>
          <p:cNvPr id="71" name="TextBox 47">
            <a:extLst>
              <a:ext uri="{FF2B5EF4-FFF2-40B4-BE49-F238E27FC236}">
                <a16:creationId xmlns:a16="http://schemas.microsoft.com/office/drawing/2014/main" id="{8291CDBC-6E03-BBC6-3943-029FAC6098E6}"/>
              </a:ext>
            </a:extLst>
          </p:cNvPr>
          <p:cNvSpPr txBox="1">
            <a:spLocks noChangeArrowheads="1"/>
          </p:cNvSpPr>
          <p:nvPr/>
        </p:nvSpPr>
        <p:spPr bwMode="auto">
          <a:xfrm>
            <a:off x="3087186" y="4160947"/>
            <a:ext cx="2984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600" dirty="0">
                <a:solidFill>
                  <a:schemeClr val="bg1"/>
                </a:solidFill>
                <a:latin typeface="Georgia" panose="02040502050405020303" pitchFamily="18" charset="0"/>
                <a:ea typeface="Lato" panose="020F0502020204030203" pitchFamily="34" charset="0"/>
                <a:cs typeface="Arial" panose="020B0604020202020204" pitchFamily="34" charset="0"/>
              </a:rPr>
              <a:t>2</a:t>
            </a:r>
          </a:p>
        </p:txBody>
      </p:sp>
      <p:grpSp>
        <p:nvGrpSpPr>
          <p:cNvPr id="74" name="Group 104">
            <a:extLst>
              <a:ext uri="{FF2B5EF4-FFF2-40B4-BE49-F238E27FC236}">
                <a16:creationId xmlns:a16="http://schemas.microsoft.com/office/drawing/2014/main" id="{EF4C560E-FB07-CD76-019A-4C980CF66833}"/>
              </a:ext>
            </a:extLst>
          </p:cNvPr>
          <p:cNvGrpSpPr>
            <a:grpSpLocks/>
          </p:cNvGrpSpPr>
          <p:nvPr/>
        </p:nvGrpSpPr>
        <p:grpSpPr bwMode="auto">
          <a:xfrm>
            <a:off x="6059487" y="2295524"/>
            <a:ext cx="5683249" cy="3022581"/>
            <a:chOff x="6293859" y="3232956"/>
            <a:chExt cx="5118655" cy="1764998"/>
          </a:xfrm>
        </p:grpSpPr>
        <p:grpSp>
          <p:nvGrpSpPr>
            <p:cNvPr id="81" name="Group 111">
              <a:extLst>
                <a:ext uri="{FF2B5EF4-FFF2-40B4-BE49-F238E27FC236}">
                  <a16:creationId xmlns:a16="http://schemas.microsoft.com/office/drawing/2014/main" id="{A42B851C-FC96-FAA1-CFAD-A96DB232B5E9}"/>
                </a:ext>
              </a:extLst>
            </p:cNvPr>
            <p:cNvGrpSpPr>
              <a:grpSpLocks/>
            </p:cNvGrpSpPr>
            <p:nvPr/>
          </p:nvGrpSpPr>
          <p:grpSpPr bwMode="auto">
            <a:xfrm>
              <a:off x="6425635" y="3232956"/>
              <a:ext cx="4978940" cy="687804"/>
              <a:chOff x="6518567" y="2651422"/>
              <a:chExt cx="4978940" cy="687804"/>
            </a:xfrm>
          </p:grpSpPr>
          <p:sp>
            <p:nvSpPr>
              <p:cNvPr id="91" name="TextBox 90">
                <a:extLst>
                  <a:ext uri="{FF2B5EF4-FFF2-40B4-BE49-F238E27FC236}">
                    <a16:creationId xmlns:a16="http://schemas.microsoft.com/office/drawing/2014/main" id="{7F55B737-60E3-75B2-2F60-FCF5607E77B8}"/>
                  </a:ext>
                </a:extLst>
              </p:cNvPr>
              <p:cNvSpPr txBox="1"/>
              <p:nvPr/>
            </p:nvSpPr>
            <p:spPr>
              <a:xfrm>
                <a:off x="6518567" y="2859376"/>
                <a:ext cx="4978940" cy="479850"/>
              </a:xfrm>
              <a:prstGeom prst="rect">
                <a:avLst/>
              </a:prstGeom>
              <a:noFill/>
            </p:spPr>
            <p:txBody>
              <a:bodyPr lIns="82282" tIns="41141" rIns="82282" bIns="41141">
                <a:spAutoFit/>
              </a:bodyPr>
              <a:lstStyle/>
              <a:p>
                <a:pPr eaLnBrk="1" fontAlgn="auto" hangingPunct="1">
                  <a:spcBef>
                    <a:spcPts val="0"/>
                  </a:spcBef>
                  <a:spcAft>
                    <a:spcPts val="0"/>
                  </a:spcAft>
                  <a:defRPr/>
                </a:pPr>
                <a:r>
                  <a:rPr lang="en-US" sz="1600" dirty="0">
                    <a:latin typeface="Arial" panose="020B0604020202020204" pitchFamily="34" charset="0"/>
                    <a:ea typeface="Open Sans Light" panose="020B0306030504020204" pitchFamily="34" charset="0"/>
                    <a:cs typeface="Arial" panose="020B0604020202020204" pitchFamily="34" charset="0"/>
                  </a:rPr>
                  <a:t>No Notice-No Proceedings. Unless a Notice is issued under the relevant law, a proceeding cannot be said to be initiated.</a:t>
                </a:r>
              </a:p>
            </p:txBody>
          </p:sp>
          <p:sp>
            <p:nvSpPr>
              <p:cNvPr id="92" name="TextBox 91">
                <a:extLst>
                  <a:ext uri="{FF2B5EF4-FFF2-40B4-BE49-F238E27FC236}">
                    <a16:creationId xmlns:a16="http://schemas.microsoft.com/office/drawing/2014/main" id="{9453416F-666D-3060-8802-96428D5E975C}"/>
                  </a:ext>
                </a:extLst>
              </p:cNvPr>
              <p:cNvSpPr txBox="1"/>
              <p:nvPr/>
            </p:nvSpPr>
            <p:spPr>
              <a:xfrm>
                <a:off x="6526506" y="2651422"/>
                <a:ext cx="729649" cy="184207"/>
              </a:xfrm>
              <a:prstGeom prst="rect">
                <a:avLst/>
              </a:prstGeom>
              <a:noFill/>
            </p:spPr>
            <p:txBody>
              <a:bodyPr wrap="none" lIns="68566" tIns="34283" rIns="68566" bIns="34283">
                <a:spAutoFit/>
              </a:bodyPr>
              <a:lstStyle/>
              <a:p>
                <a:pPr eaLnBrk="1" fontAlgn="auto" hangingPunct="1">
                  <a:spcBef>
                    <a:spcPts val="0"/>
                  </a:spcBef>
                  <a:spcAft>
                    <a:spcPts val="0"/>
                  </a:spcAft>
                  <a:defRPr/>
                </a:pPr>
                <a:r>
                  <a:rPr lang="en-US" sz="1600" b="1" dirty="0">
                    <a:latin typeface="Arial" panose="020B0604020202020204" pitchFamily="34" charset="0"/>
                    <a:cs typeface="Arial" panose="020B0604020202020204" pitchFamily="34" charset="0"/>
                  </a:rPr>
                  <a:t>About </a:t>
                </a:r>
                <a:endParaRPr lang="id-ID" sz="1600" b="1" dirty="0">
                  <a:latin typeface="Arial" panose="020B0604020202020204" pitchFamily="34" charset="0"/>
                  <a:cs typeface="Arial" panose="020B0604020202020204" pitchFamily="34" charset="0"/>
                </a:endParaRPr>
              </a:p>
            </p:txBody>
          </p:sp>
        </p:grpSp>
        <p:grpSp>
          <p:nvGrpSpPr>
            <p:cNvPr id="82" name="Group 112">
              <a:extLst>
                <a:ext uri="{FF2B5EF4-FFF2-40B4-BE49-F238E27FC236}">
                  <a16:creationId xmlns:a16="http://schemas.microsoft.com/office/drawing/2014/main" id="{9E5E86D0-E429-6F70-CA4B-438ED80D48F7}"/>
                </a:ext>
              </a:extLst>
            </p:cNvPr>
            <p:cNvGrpSpPr>
              <a:grpSpLocks/>
            </p:cNvGrpSpPr>
            <p:nvPr/>
          </p:nvGrpSpPr>
          <p:grpSpPr bwMode="auto">
            <a:xfrm>
              <a:off x="6433574" y="4164784"/>
              <a:ext cx="4978940" cy="833170"/>
              <a:chOff x="6518294" y="2650253"/>
              <a:chExt cx="4978940" cy="833170"/>
            </a:xfrm>
          </p:grpSpPr>
          <p:sp>
            <p:nvSpPr>
              <p:cNvPr id="89" name="TextBox 88">
                <a:extLst>
                  <a:ext uri="{FF2B5EF4-FFF2-40B4-BE49-F238E27FC236}">
                    <a16:creationId xmlns:a16="http://schemas.microsoft.com/office/drawing/2014/main" id="{6D26BD0E-CE69-3E96-E655-4A539176BF1D}"/>
                  </a:ext>
                </a:extLst>
              </p:cNvPr>
              <p:cNvSpPr txBox="1"/>
              <p:nvPr/>
            </p:nvSpPr>
            <p:spPr>
              <a:xfrm>
                <a:off x="6518294" y="2859795"/>
                <a:ext cx="4978940" cy="623628"/>
              </a:xfrm>
              <a:prstGeom prst="rect">
                <a:avLst/>
              </a:prstGeom>
              <a:noFill/>
            </p:spPr>
            <p:txBody>
              <a:bodyPr lIns="82282" tIns="41141" rIns="82282" bIns="41141">
                <a:spAutoFit/>
              </a:bodyPr>
              <a:lstStyle/>
              <a:p>
                <a:pPr eaLnBrk="1" fontAlgn="auto" hangingPunct="1">
                  <a:spcBef>
                    <a:spcPts val="0"/>
                  </a:spcBef>
                  <a:spcAft>
                    <a:spcPts val="0"/>
                  </a:spcAft>
                  <a:defRPr/>
                </a:pPr>
                <a:r>
                  <a:rPr lang="en-US" sz="1600" dirty="0">
                    <a:latin typeface="Arial" panose="020B0604020202020204" pitchFamily="34" charset="0"/>
                    <a:ea typeface="Open Sans Light" panose="020B0306030504020204" pitchFamily="34" charset="0"/>
                    <a:cs typeface="Arial" panose="020B0604020202020204" pitchFamily="34" charset="0"/>
                  </a:rPr>
                  <a:t>Any cause of action whether Audit, Scrutiny of Returns (ASMT-10), Refund, Inquiry by DGGI etc. shall always be routed through Show Cause Notice.</a:t>
                </a:r>
              </a:p>
              <a:p>
                <a:pPr eaLnBrk="1" fontAlgn="auto" hangingPunct="1">
                  <a:spcBef>
                    <a:spcPts val="0"/>
                  </a:spcBef>
                  <a:spcAft>
                    <a:spcPts val="0"/>
                  </a:spcAft>
                  <a:defRPr/>
                </a:pPr>
                <a:endParaRPr lang="en-US" sz="1600" dirty="0">
                  <a:latin typeface="Arial" panose="020B0604020202020204" pitchFamily="34" charset="0"/>
                  <a:ea typeface="Open Sans Light" panose="020B0306030504020204" pitchFamily="34" charset="0"/>
                  <a:cs typeface="Arial" panose="020B0604020202020204" pitchFamily="34" charset="0"/>
                </a:endParaRPr>
              </a:p>
            </p:txBody>
          </p:sp>
          <p:sp>
            <p:nvSpPr>
              <p:cNvPr id="90" name="TextBox 89">
                <a:extLst>
                  <a:ext uri="{FF2B5EF4-FFF2-40B4-BE49-F238E27FC236}">
                    <a16:creationId xmlns:a16="http://schemas.microsoft.com/office/drawing/2014/main" id="{A754C58E-74DE-0334-6FBF-DC11532056F0}"/>
                  </a:ext>
                </a:extLst>
              </p:cNvPr>
              <p:cNvSpPr txBox="1"/>
              <p:nvPr/>
            </p:nvSpPr>
            <p:spPr>
              <a:xfrm>
                <a:off x="6526232" y="2650253"/>
                <a:ext cx="1500614" cy="184207"/>
              </a:xfrm>
              <a:prstGeom prst="rect">
                <a:avLst/>
              </a:prstGeom>
              <a:noFill/>
            </p:spPr>
            <p:txBody>
              <a:bodyPr wrap="none" lIns="68566" tIns="34283" rIns="68566" bIns="34283">
                <a:spAutoFit/>
              </a:bodyPr>
              <a:lstStyle/>
              <a:p>
                <a:pPr eaLnBrk="1" fontAlgn="auto" hangingPunct="1">
                  <a:spcBef>
                    <a:spcPts val="0"/>
                  </a:spcBef>
                  <a:spcAft>
                    <a:spcPts val="0"/>
                  </a:spcAft>
                  <a:defRPr/>
                </a:pPr>
                <a:r>
                  <a:rPr lang="en-US" sz="1600" b="1" dirty="0">
                    <a:latin typeface="Arial" panose="020B0604020202020204" pitchFamily="34" charset="0"/>
                    <a:cs typeface="Arial" panose="020B0604020202020204" pitchFamily="34" charset="0"/>
                  </a:rPr>
                  <a:t>Cause of action</a:t>
                </a:r>
                <a:endParaRPr lang="id-ID" sz="1600" b="1" dirty="0">
                  <a:latin typeface="Arial" panose="020B0604020202020204" pitchFamily="34" charset="0"/>
                  <a:cs typeface="Arial" panose="020B0604020202020204" pitchFamily="34" charset="0"/>
                </a:endParaRPr>
              </a:p>
            </p:txBody>
          </p:sp>
        </p:grpSp>
        <p:cxnSp>
          <p:nvCxnSpPr>
            <p:cNvPr id="84" name="Straight Connector 83">
              <a:extLst>
                <a:ext uri="{FF2B5EF4-FFF2-40B4-BE49-F238E27FC236}">
                  <a16:creationId xmlns:a16="http://schemas.microsoft.com/office/drawing/2014/main" id="{D55154FB-0F17-26E5-C41E-565B0A1A1F2B}"/>
                </a:ext>
              </a:extLst>
            </p:cNvPr>
            <p:cNvCxnSpPr/>
            <p:nvPr/>
          </p:nvCxnSpPr>
          <p:spPr>
            <a:xfrm>
              <a:off x="6293859" y="3291690"/>
              <a:ext cx="0" cy="581004"/>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7C2ADFFA-8024-73ED-E749-1A67D995CE5D}"/>
                </a:ext>
              </a:extLst>
            </p:cNvPr>
            <p:cNvCxnSpPr/>
            <p:nvPr/>
          </p:nvCxnSpPr>
          <p:spPr>
            <a:xfrm>
              <a:off x="6293859" y="4217171"/>
              <a:ext cx="0" cy="581004"/>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76" name="TextBox 75">
            <a:extLst>
              <a:ext uri="{FF2B5EF4-FFF2-40B4-BE49-F238E27FC236}">
                <a16:creationId xmlns:a16="http://schemas.microsoft.com/office/drawing/2014/main" id="{03139796-5FBA-7CEF-C57F-5B10319C1EAE}"/>
              </a:ext>
            </a:extLst>
          </p:cNvPr>
          <p:cNvSpPr txBox="1"/>
          <p:nvPr/>
        </p:nvSpPr>
        <p:spPr bwMode="auto">
          <a:xfrm>
            <a:off x="5512258" y="2383155"/>
            <a:ext cx="412292" cy="338554"/>
          </a:xfrm>
          <a:prstGeom prst="rect">
            <a:avLst/>
          </a:prstGeom>
          <a:noFill/>
        </p:spPr>
        <p:txBody>
          <a:bodyPr wrap="none">
            <a:spAutoFit/>
          </a:bodyPr>
          <a:lstStyle/>
          <a:p>
            <a:pPr algn="r" eaLnBrk="1" fontAlgn="auto" hangingPunct="1">
              <a:spcBef>
                <a:spcPts val="0"/>
              </a:spcBef>
              <a:spcAft>
                <a:spcPts val="0"/>
              </a:spcAft>
              <a:defRPr/>
            </a:pPr>
            <a:r>
              <a:rPr lang="id-ID" sz="1600" b="1" dirty="0">
                <a:solidFill>
                  <a:schemeClr val="accent6"/>
                </a:solidFill>
                <a:latin typeface="Arial" panose="020B0604020202020204" pitchFamily="34" charset="0"/>
                <a:cs typeface="Arial" panose="020B0604020202020204" pitchFamily="34" charset="0"/>
              </a:rPr>
              <a:t>0</a:t>
            </a:r>
            <a:r>
              <a:rPr lang="en-US" sz="1600" b="1" dirty="0">
                <a:solidFill>
                  <a:schemeClr val="accent6"/>
                </a:solidFill>
                <a:latin typeface="Arial" panose="020B0604020202020204" pitchFamily="34" charset="0"/>
                <a:cs typeface="Arial" panose="020B0604020202020204" pitchFamily="34" charset="0"/>
              </a:rPr>
              <a:t>1</a:t>
            </a:r>
            <a:endParaRPr lang="id-ID" sz="1600" b="1" dirty="0">
              <a:solidFill>
                <a:schemeClr val="accent6"/>
              </a:solidFill>
              <a:latin typeface="Arial" panose="020B0604020202020204" pitchFamily="34" charset="0"/>
              <a:cs typeface="Arial" panose="020B0604020202020204" pitchFamily="34" charset="0"/>
            </a:endParaRPr>
          </a:p>
        </p:txBody>
      </p:sp>
      <p:sp>
        <p:nvSpPr>
          <p:cNvPr id="77" name="TextBox 76">
            <a:extLst>
              <a:ext uri="{FF2B5EF4-FFF2-40B4-BE49-F238E27FC236}">
                <a16:creationId xmlns:a16="http://schemas.microsoft.com/office/drawing/2014/main" id="{FD0C0CE0-42FD-6100-6EFC-5FB846C25462}"/>
              </a:ext>
            </a:extLst>
          </p:cNvPr>
          <p:cNvSpPr txBox="1"/>
          <p:nvPr/>
        </p:nvSpPr>
        <p:spPr bwMode="auto">
          <a:xfrm>
            <a:off x="5517021" y="3999865"/>
            <a:ext cx="412292" cy="338554"/>
          </a:xfrm>
          <a:prstGeom prst="rect">
            <a:avLst/>
          </a:prstGeom>
          <a:noFill/>
        </p:spPr>
        <p:txBody>
          <a:bodyPr wrap="none">
            <a:spAutoFit/>
          </a:bodyPr>
          <a:lstStyle/>
          <a:p>
            <a:pPr algn="r" eaLnBrk="1" fontAlgn="auto" hangingPunct="1">
              <a:spcBef>
                <a:spcPts val="0"/>
              </a:spcBef>
              <a:spcAft>
                <a:spcPts val="0"/>
              </a:spcAft>
              <a:defRPr/>
            </a:pPr>
            <a:r>
              <a:rPr lang="id-ID" sz="1600" b="1" dirty="0">
                <a:solidFill>
                  <a:schemeClr val="accent6"/>
                </a:solidFill>
                <a:latin typeface="Arial" panose="020B0604020202020204" pitchFamily="34" charset="0"/>
                <a:cs typeface="Arial" panose="020B0604020202020204" pitchFamily="34" charset="0"/>
              </a:rPr>
              <a:t>0</a:t>
            </a:r>
            <a:r>
              <a:rPr lang="en-US" sz="1600" b="1" dirty="0">
                <a:solidFill>
                  <a:schemeClr val="accent6"/>
                </a:solidFill>
                <a:latin typeface="Arial" panose="020B0604020202020204" pitchFamily="34" charset="0"/>
                <a:cs typeface="Arial" panose="020B0604020202020204" pitchFamily="34" charset="0"/>
              </a:rPr>
              <a:t>2</a:t>
            </a:r>
            <a:endParaRPr lang="id-ID" sz="1600" b="1" dirty="0">
              <a:solidFill>
                <a:schemeClr val="accent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543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4BA2601-1701-08AA-6232-19796483F18F}"/>
              </a:ext>
            </a:extLst>
          </p:cNvPr>
          <p:cNvSpPr txBox="1"/>
          <p:nvPr/>
        </p:nvSpPr>
        <p:spPr>
          <a:xfrm>
            <a:off x="411432" y="217360"/>
            <a:ext cx="10766156" cy="553998"/>
          </a:xfrm>
          <a:prstGeom prst="rect">
            <a:avLst/>
          </a:prstGeom>
          <a:noFill/>
        </p:spPr>
        <p:txBody>
          <a:bodyPr wrap="square" rtlCol="0">
            <a:spAutoFit/>
          </a:bodyPr>
          <a:lstStyle/>
          <a:p>
            <a:r>
              <a:rPr lang="en-US" sz="3000" dirty="0">
                <a:latin typeface="Georgia" panose="02040502050405020303" pitchFamily="18" charset="0"/>
              </a:rPr>
              <a:t>Audi Alteram Partem</a:t>
            </a:r>
            <a:endParaRPr lang="en-IN" sz="3000" dirty="0">
              <a:latin typeface="Georgia" panose="02040502050405020303" pitchFamily="18" charset="0"/>
            </a:endParaRPr>
          </a:p>
        </p:txBody>
      </p:sp>
      <p:sp>
        <p:nvSpPr>
          <p:cNvPr id="3" name="Slide Number Placeholder 2">
            <a:extLst>
              <a:ext uri="{FF2B5EF4-FFF2-40B4-BE49-F238E27FC236}">
                <a16:creationId xmlns:a16="http://schemas.microsoft.com/office/drawing/2014/main" id="{56E3C408-7593-F563-9882-3B28A3B8904E}"/>
              </a:ext>
            </a:extLst>
          </p:cNvPr>
          <p:cNvSpPr>
            <a:spLocks noGrp="1"/>
          </p:cNvSpPr>
          <p:nvPr>
            <p:ph type="sldNum" sz="quarter" idx="12"/>
          </p:nvPr>
        </p:nvSpPr>
        <p:spPr/>
        <p:txBody>
          <a:bodyPr/>
          <a:lstStyle/>
          <a:p>
            <a:fld id="{82855EF2-F0A3-42A3-97AD-EDD32E6C6778}" type="slidenum">
              <a:rPr lang="en-IN" smtClean="0"/>
              <a:t>5</a:t>
            </a:fld>
            <a:endParaRPr lang="en-IN"/>
          </a:p>
        </p:txBody>
      </p:sp>
      <p:cxnSp>
        <p:nvCxnSpPr>
          <p:cNvPr id="23" name="Straight Connector 22">
            <a:extLst>
              <a:ext uri="{FF2B5EF4-FFF2-40B4-BE49-F238E27FC236}">
                <a16:creationId xmlns:a16="http://schemas.microsoft.com/office/drawing/2014/main" id="{5C83A818-706C-DA93-301A-FD69BE30206D}"/>
              </a:ext>
            </a:extLst>
          </p:cNvPr>
          <p:cNvCxnSpPr/>
          <p:nvPr/>
        </p:nvCxnSpPr>
        <p:spPr>
          <a:xfrm>
            <a:off x="5539423" y="1906588"/>
            <a:ext cx="0" cy="3898900"/>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24" name="Group 322">
            <a:extLst>
              <a:ext uri="{FF2B5EF4-FFF2-40B4-BE49-F238E27FC236}">
                <a16:creationId xmlns:a16="http://schemas.microsoft.com/office/drawing/2014/main" id="{DE53749C-3A1C-DF7C-4EF6-7DF1CB177B7D}"/>
              </a:ext>
            </a:extLst>
          </p:cNvPr>
          <p:cNvGrpSpPr>
            <a:grpSpLocks/>
          </p:cNvGrpSpPr>
          <p:nvPr/>
        </p:nvGrpSpPr>
        <p:grpSpPr bwMode="auto">
          <a:xfrm>
            <a:off x="6012498" y="1194440"/>
            <a:ext cx="5639166" cy="1021202"/>
            <a:chOff x="1133311" y="2110077"/>
            <a:chExt cx="4707428" cy="1021483"/>
          </a:xfrm>
        </p:grpSpPr>
        <p:grpSp>
          <p:nvGrpSpPr>
            <p:cNvPr id="25" name="Group 332">
              <a:extLst>
                <a:ext uri="{FF2B5EF4-FFF2-40B4-BE49-F238E27FC236}">
                  <a16:creationId xmlns:a16="http://schemas.microsoft.com/office/drawing/2014/main" id="{83D9C92F-CD0A-F382-4F4A-B0A968ACF405}"/>
                </a:ext>
              </a:extLst>
            </p:cNvPr>
            <p:cNvGrpSpPr>
              <a:grpSpLocks noChangeAspect="1"/>
            </p:cNvGrpSpPr>
            <p:nvPr/>
          </p:nvGrpSpPr>
          <p:grpSpPr bwMode="auto">
            <a:xfrm>
              <a:off x="1133311" y="2544811"/>
              <a:ext cx="540000" cy="540000"/>
              <a:chOff x="4643438" y="2786064"/>
              <a:chExt cx="288476" cy="288476"/>
            </a:xfrm>
          </p:grpSpPr>
          <p:sp>
            <p:nvSpPr>
              <p:cNvPr id="28" name="Oval 27">
                <a:extLst>
                  <a:ext uri="{FF2B5EF4-FFF2-40B4-BE49-F238E27FC236}">
                    <a16:creationId xmlns:a16="http://schemas.microsoft.com/office/drawing/2014/main" id="{2CEA0DE1-8ECE-6CDA-A5DB-DFB6261DD1AE}"/>
                  </a:ext>
                </a:extLst>
              </p:cNvPr>
              <p:cNvSpPr/>
              <p:nvPr/>
            </p:nvSpPr>
            <p:spPr>
              <a:xfrm>
                <a:off x="4643438" y="2786257"/>
                <a:ext cx="288372" cy="288422"/>
              </a:xfrm>
              <a:prstGeom prst="ellipse">
                <a:avLst/>
              </a:prstGeom>
              <a:solidFill>
                <a:schemeClr val="accent2"/>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a:solidFill>
                    <a:schemeClr val="tx1"/>
                  </a:solidFill>
                </a:endParaRPr>
              </a:p>
            </p:txBody>
          </p:sp>
          <p:sp>
            <p:nvSpPr>
              <p:cNvPr id="29" name="Freeform 26">
                <a:extLst>
                  <a:ext uri="{FF2B5EF4-FFF2-40B4-BE49-F238E27FC236}">
                    <a16:creationId xmlns:a16="http://schemas.microsoft.com/office/drawing/2014/main" id="{B34A63FA-4E5E-6793-D3B2-20C124069871}"/>
                  </a:ext>
                </a:extLst>
              </p:cNvPr>
              <p:cNvSpPr>
                <a:spLocks/>
              </p:cNvSpPr>
              <p:nvPr/>
            </p:nvSpPr>
            <p:spPr bwMode="auto">
              <a:xfrm>
                <a:off x="4735506" y="2871746"/>
                <a:ext cx="114518" cy="118766"/>
              </a:xfrm>
              <a:custGeom>
                <a:avLst/>
                <a:gdLst>
                  <a:gd name="T0" fmla="*/ 17992282 w 274"/>
                  <a:gd name="T1" fmla="*/ 49666770 h 284"/>
                  <a:gd name="T2" fmla="*/ 13974540 w 274"/>
                  <a:gd name="T3" fmla="*/ 47743096 h 284"/>
                  <a:gd name="T4" fmla="*/ 1572324 w 274"/>
                  <a:gd name="T5" fmla="*/ 31129238 h 284"/>
                  <a:gd name="T6" fmla="*/ 2445419 w 274"/>
                  <a:gd name="T7" fmla="*/ 24308557 h 284"/>
                  <a:gd name="T8" fmla="*/ 9257986 w 274"/>
                  <a:gd name="T9" fmla="*/ 25358214 h 284"/>
                  <a:gd name="T10" fmla="*/ 17468174 w 274"/>
                  <a:gd name="T11" fmla="*/ 36200630 h 284"/>
                  <a:gd name="T12" fmla="*/ 38255281 w 274"/>
                  <a:gd name="T13" fmla="*/ 2972914 h 284"/>
                  <a:gd name="T14" fmla="*/ 44893146 w 274"/>
                  <a:gd name="T15" fmla="*/ 1399264 h 284"/>
                  <a:gd name="T16" fmla="*/ 46465052 w 274"/>
                  <a:gd name="T17" fmla="*/ 8219527 h 284"/>
                  <a:gd name="T18" fmla="*/ 22010025 w 274"/>
                  <a:gd name="T19" fmla="*/ 47393489 h 284"/>
                  <a:gd name="T20" fmla="*/ 18166985 w 274"/>
                  <a:gd name="T21" fmla="*/ 49666770 h 284"/>
                  <a:gd name="T22" fmla="*/ 17992282 w 274"/>
                  <a:gd name="T23" fmla="*/ 49666770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grpSp>
        <p:sp>
          <p:nvSpPr>
            <p:cNvPr id="26" name="TextBox 25">
              <a:extLst>
                <a:ext uri="{FF2B5EF4-FFF2-40B4-BE49-F238E27FC236}">
                  <a16:creationId xmlns:a16="http://schemas.microsoft.com/office/drawing/2014/main" id="{A91613FD-5A9F-E427-A6E4-0B9027DAE32A}"/>
                </a:ext>
              </a:extLst>
            </p:cNvPr>
            <p:cNvSpPr txBox="1"/>
            <p:nvPr/>
          </p:nvSpPr>
          <p:spPr>
            <a:xfrm>
              <a:off x="1955722" y="2475303"/>
              <a:ext cx="3885017" cy="656257"/>
            </a:xfrm>
            <a:prstGeom prst="rect">
              <a:avLst/>
            </a:prstGeom>
            <a:noFill/>
          </p:spPr>
          <p:txBody>
            <a:bodyPr>
              <a:spAutoFit/>
            </a:bodyPr>
            <a:lstStyle/>
            <a:p>
              <a:pPr eaLnBrk="1" fontAlgn="auto" hangingPunct="1">
                <a:lnSpc>
                  <a:spcPct val="120000"/>
                </a:lnSpc>
                <a:spcBef>
                  <a:spcPts val="0"/>
                </a:spcBef>
                <a:spcAft>
                  <a:spcPts val="0"/>
                </a:spcAft>
                <a:defRPr/>
              </a:pPr>
              <a:r>
                <a:rPr lang="en-US" sz="1600" dirty="0">
                  <a:latin typeface="Arial" panose="020B0604020202020204" pitchFamily="34" charset="0"/>
                  <a:cs typeface="Arial" panose="020B0604020202020204" pitchFamily="34" charset="0"/>
                </a:rPr>
                <a:t>Opportunity of being heard is a must, otherwise the notice is liable to be struck.</a:t>
              </a:r>
            </a:p>
          </p:txBody>
        </p:sp>
        <p:sp>
          <p:nvSpPr>
            <p:cNvPr id="27" name="TextBox 26">
              <a:extLst>
                <a:ext uri="{FF2B5EF4-FFF2-40B4-BE49-F238E27FC236}">
                  <a16:creationId xmlns:a16="http://schemas.microsoft.com/office/drawing/2014/main" id="{9DEBF583-0F99-D603-DF73-4D04B5E38DCB}"/>
                </a:ext>
              </a:extLst>
            </p:cNvPr>
            <p:cNvSpPr txBox="1"/>
            <p:nvPr/>
          </p:nvSpPr>
          <p:spPr>
            <a:xfrm>
              <a:off x="1874750" y="2110077"/>
              <a:ext cx="3035617" cy="461755"/>
            </a:xfrm>
            <a:prstGeom prst="rect">
              <a:avLst/>
            </a:prstGeom>
            <a:noFill/>
          </p:spPr>
          <p:txBody>
            <a:bodyPr lIns="182843" tIns="91422" rIns="182843" bIns="91422">
              <a:spAutoFit/>
            </a:bodyPr>
            <a:lstStyle/>
            <a:p>
              <a:pPr eaLnBrk="1" fontAlgn="auto" hangingPunct="1">
                <a:spcBef>
                  <a:spcPts val="0"/>
                </a:spcBef>
                <a:spcAft>
                  <a:spcPts val="0"/>
                </a:spcAft>
                <a:defRPr/>
              </a:pPr>
              <a:r>
                <a:rPr lang="en-US" b="1" dirty="0">
                  <a:latin typeface="Georgia" panose="02040502050405020303" pitchFamily="18" charset="0"/>
                  <a:cs typeface="Lato Regular"/>
                </a:rPr>
                <a:t>Principle</a:t>
              </a:r>
            </a:p>
          </p:txBody>
        </p:sp>
      </p:grpSp>
      <p:grpSp>
        <p:nvGrpSpPr>
          <p:cNvPr id="30" name="Group 328">
            <a:extLst>
              <a:ext uri="{FF2B5EF4-FFF2-40B4-BE49-F238E27FC236}">
                <a16:creationId xmlns:a16="http://schemas.microsoft.com/office/drawing/2014/main" id="{7E230A1A-A056-35A9-07A9-8F9BC6B19C20}"/>
              </a:ext>
            </a:extLst>
          </p:cNvPr>
          <p:cNvGrpSpPr>
            <a:grpSpLocks/>
          </p:cNvGrpSpPr>
          <p:nvPr/>
        </p:nvGrpSpPr>
        <p:grpSpPr bwMode="auto">
          <a:xfrm>
            <a:off x="6000452" y="2808603"/>
            <a:ext cx="5639166" cy="1022790"/>
            <a:chOff x="1130145" y="3487047"/>
            <a:chExt cx="4707428" cy="1021626"/>
          </a:xfrm>
        </p:grpSpPr>
        <p:grpSp>
          <p:nvGrpSpPr>
            <p:cNvPr id="31" name="Group 332">
              <a:extLst>
                <a:ext uri="{FF2B5EF4-FFF2-40B4-BE49-F238E27FC236}">
                  <a16:creationId xmlns:a16="http://schemas.microsoft.com/office/drawing/2014/main" id="{FC4B5DE6-611D-2D1D-0A42-8160831A75BF}"/>
                </a:ext>
              </a:extLst>
            </p:cNvPr>
            <p:cNvGrpSpPr>
              <a:grpSpLocks noChangeAspect="1"/>
            </p:cNvGrpSpPr>
            <p:nvPr/>
          </p:nvGrpSpPr>
          <p:grpSpPr bwMode="auto">
            <a:xfrm>
              <a:off x="1130145" y="3921781"/>
              <a:ext cx="540000" cy="540000"/>
              <a:chOff x="4643438" y="2786064"/>
              <a:chExt cx="288476" cy="288476"/>
            </a:xfrm>
          </p:grpSpPr>
          <p:sp>
            <p:nvSpPr>
              <p:cNvPr id="34" name="Oval 33">
                <a:extLst>
                  <a:ext uri="{FF2B5EF4-FFF2-40B4-BE49-F238E27FC236}">
                    <a16:creationId xmlns:a16="http://schemas.microsoft.com/office/drawing/2014/main" id="{29526EBF-1534-5412-EA7B-C5875E32048C}"/>
                  </a:ext>
                </a:extLst>
              </p:cNvPr>
              <p:cNvSpPr/>
              <p:nvPr/>
            </p:nvSpPr>
            <p:spPr>
              <a:xfrm>
                <a:off x="4643438" y="2785928"/>
                <a:ext cx="288372" cy="288862"/>
              </a:xfrm>
              <a:prstGeom prst="ellipse">
                <a:avLst/>
              </a:prstGeom>
              <a:solidFill>
                <a:schemeClr val="accent3"/>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a:solidFill>
                    <a:schemeClr val="tx1"/>
                  </a:solidFill>
                </a:endParaRPr>
              </a:p>
            </p:txBody>
          </p:sp>
          <p:sp>
            <p:nvSpPr>
              <p:cNvPr id="35" name="Freeform 26">
                <a:extLst>
                  <a:ext uri="{FF2B5EF4-FFF2-40B4-BE49-F238E27FC236}">
                    <a16:creationId xmlns:a16="http://schemas.microsoft.com/office/drawing/2014/main" id="{F7750183-0AA5-8F28-496A-EE19FC1EEBBB}"/>
                  </a:ext>
                </a:extLst>
              </p:cNvPr>
              <p:cNvSpPr>
                <a:spLocks/>
              </p:cNvSpPr>
              <p:nvPr/>
            </p:nvSpPr>
            <p:spPr bwMode="auto">
              <a:xfrm>
                <a:off x="4735506" y="2871746"/>
                <a:ext cx="114518" cy="118766"/>
              </a:xfrm>
              <a:custGeom>
                <a:avLst/>
                <a:gdLst>
                  <a:gd name="T0" fmla="*/ 17992282 w 274"/>
                  <a:gd name="T1" fmla="*/ 49666770 h 284"/>
                  <a:gd name="T2" fmla="*/ 13974540 w 274"/>
                  <a:gd name="T3" fmla="*/ 47743096 h 284"/>
                  <a:gd name="T4" fmla="*/ 1572324 w 274"/>
                  <a:gd name="T5" fmla="*/ 31129238 h 284"/>
                  <a:gd name="T6" fmla="*/ 2445419 w 274"/>
                  <a:gd name="T7" fmla="*/ 24308557 h 284"/>
                  <a:gd name="T8" fmla="*/ 9257986 w 274"/>
                  <a:gd name="T9" fmla="*/ 25358214 h 284"/>
                  <a:gd name="T10" fmla="*/ 17468174 w 274"/>
                  <a:gd name="T11" fmla="*/ 36200630 h 284"/>
                  <a:gd name="T12" fmla="*/ 38255281 w 274"/>
                  <a:gd name="T13" fmla="*/ 2972914 h 284"/>
                  <a:gd name="T14" fmla="*/ 44893146 w 274"/>
                  <a:gd name="T15" fmla="*/ 1399264 h 284"/>
                  <a:gd name="T16" fmla="*/ 46465052 w 274"/>
                  <a:gd name="T17" fmla="*/ 8219527 h 284"/>
                  <a:gd name="T18" fmla="*/ 22010025 w 274"/>
                  <a:gd name="T19" fmla="*/ 47393489 h 284"/>
                  <a:gd name="T20" fmla="*/ 18166985 w 274"/>
                  <a:gd name="T21" fmla="*/ 49666770 h 284"/>
                  <a:gd name="T22" fmla="*/ 17992282 w 274"/>
                  <a:gd name="T23" fmla="*/ 49666770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grpSp>
        <p:sp>
          <p:nvSpPr>
            <p:cNvPr id="32" name="TextBox 31">
              <a:extLst>
                <a:ext uri="{FF2B5EF4-FFF2-40B4-BE49-F238E27FC236}">
                  <a16:creationId xmlns:a16="http://schemas.microsoft.com/office/drawing/2014/main" id="{261B9CAF-941B-ABAA-1956-28DC20F33B06}"/>
                </a:ext>
              </a:extLst>
            </p:cNvPr>
            <p:cNvSpPr txBox="1"/>
            <p:nvPr/>
          </p:nvSpPr>
          <p:spPr>
            <a:xfrm>
              <a:off x="1952556" y="3853343"/>
              <a:ext cx="3885017" cy="655330"/>
            </a:xfrm>
            <a:prstGeom prst="rect">
              <a:avLst/>
            </a:prstGeom>
            <a:noFill/>
          </p:spPr>
          <p:txBody>
            <a:bodyPr>
              <a:spAutoFit/>
            </a:bodyPr>
            <a:lstStyle/>
            <a:p>
              <a:pPr eaLnBrk="1" fontAlgn="auto" hangingPunct="1">
                <a:lnSpc>
                  <a:spcPct val="120000"/>
                </a:lnSpc>
                <a:spcBef>
                  <a:spcPts val="0"/>
                </a:spcBef>
                <a:spcAft>
                  <a:spcPts val="0"/>
                </a:spcAft>
                <a:defRPr/>
              </a:pPr>
              <a:r>
                <a:rPr lang="en-US" sz="1600" dirty="0">
                  <a:latin typeface="Arial" panose="020B0604020202020204" pitchFamily="34" charset="0"/>
                  <a:cs typeface="Arial" panose="020B0604020202020204" pitchFamily="34" charset="0"/>
                </a:rPr>
                <a:t>Reasonable time must be afforded, including adjournments if requested</a:t>
              </a:r>
            </a:p>
          </p:txBody>
        </p:sp>
        <p:sp>
          <p:nvSpPr>
            <p:cNvPr id="33" name="TextBox 32">
              <a:extLst>
                <a:ext uri="{FF2B5EF4-FFF2-40B4-BE49-F238E27FC236}">
                  <a16:creationId xmlns:a16="http://schemas.microsoft.com/office/drawing/2014/main" id="{B40C9BE6-13AF-0444-3215-2FB42D287D8F}"/>
                </a:ext>
              </a:extLst>
            </p:cNvPr>
            <p:cNvSpPr txBox="1"/>
            <p:nvPr/>
          </p:nvSpPr>
          <p:spPr>
            <a:xfrm>
              <a:off x="1871583" y="3487047"/>
              <a:ext cx="3812937" cy="461103"/>
            </a:xfrm>
            <a:prstGeom prst="rect">
              <a:avLst/>
            </a:prstGeom>
            <a:noFill/>
          </p:spPr>
          <p:txBody>
            <a:bodyPr wrap="square" lIns="182843" tIns="91422" rIns="182843" bIns="91422">
              <a:spAutoFit/>
            </a:bodyPr>
            <a:lstStyle/>
            <a:p>
              <a:pPr eaLnBrk="1" fontAlgn="auto" hangingPunct="1">
                <a:spcBef>
                  <a:spcPts val="0"/>
                </a:spcBef>
                <a:spcAft>
                  <a:spcPts val="0"/>
                </a:spcAft>
                <a:defRPr/>
              </a:pPr>
              <a:r>
                <a:rPr lang="en-US" b="1" dirty="0">
                  <a:latin typeface="Georgia" panose="02040502050405020303" pitchFamily="18" charset="0"/>
                  <a:cs typeface="Lato Regular"/>
                </a:rPr>
                <a:t>Reasonableness</a:t>
              </a:r>
              <a:endParaRPr lang="en-US" b="1" dirty="0">
                <a:latin typeface="Georgia" panose="02040502050405020303" pitchFamily="18" charset="0"/>
              </a:endParaRPr>
            </a:p>
          </p:txBody>
        </p:sp>
      </p:grpSp>
      <p:grpSp>
        <p:nvGrpSpPr>
          <p:cNvPr id="36" name="Group 334">
            <a:extLst>
              <a:ext uri="{FF2B5EF4-FFF2-40B4-BE49-F238E27FC236}">
                <a16:creationId xmlns:a16="http://schemas.microsoft.com/office/drawing/2014/main" id="{3BD0E1C5-979A-2A6D-7E06-8F9868597626}"/>
              </a:ext>
            </a:extLst>
          </p:cNvPr>
          <p:cNvGrpSpPr>
            <a:grpSpLocks/>
          </p:cNvGrpSpPr>
          <p:nvPr/>
        </p:nvGrpSpPr>
        <p:grpSpPr bwMode="auto">
          <a:xfrm>
            <a:off x="6026381" y="4326194"/>
            <a:ext cx="5639166" cy="1907599"/>
            <a:chOff x="1130145" y="4810127"/>
            <a:chExt cx="4707428" cy="1908121"/>
          </a:xfrm>
        </p:grpSpPr>
        <p:grpSp>
          <p:nvGrpSpPr>
            <p:cNvPr id="37" name="Group 332">
              <a:extLst>
                <a:ext uri="{FF2B5EF4-FFF2-40B4-BE49-F238E27FC236}">
                  <a16:creationId xmlns:a16="http://schemas.microsoft.com/office/drawing/2014/main" id="{CA0F58FB-B4DE-E3C6-CFEB-839303B60278}"/>
                </a:ext>
              </a:extLst>
            </p:cNvPr>
            <p:cNvGrpSpPr>
              <a:grpSpLocks noChangeAspect="1"/>
            </p:cNvGrpSpPr>
            <p:nvPr/>
          </p:nvGrpSpPr>
          <p:grpSpPr bwMode="auto">
            <a:xfrm>
              <a:off x="1130145" y="5244861"/>
              <a:ext cx="540000" cy="540000"/>
              <a:chOff x="4643438" y="2786064"/>
              <a:chExt cx="288476" cy="288476"/>
            </a:xfrm>
          </p:grpSpPr>
          <p:sp>
            <p:nvSpPr>
              <p:cNvPr id="40" name="Oval 39">
                <a:extLst>
                  <a:ext uri="{FF2B5EF4-FFF2-40B4-BE49-F238E27FC236}">
                    <a16:creationId xmlns:a16="http://schemas.microsoft.com/office/drawing/2014/main" id="{F73CC234-8E15-BA46-0703-A0AF3B233BED}"/>
                  </a:ext>
                </a:extLst>
              </p:cNvPr>
              <p:cNvSpPr/>
              <p:nvPr/>
            </p:nvSpPr>
            <p:spPr>
              <a:xfrm>
                <a:off x="4643438" y="2786256"/>
                <a:ext cx="288372" cy="288421"/>
              </a:xfrm>
              <a:prstGeom prst="ellipse">
                <a:avLst/>
              </a:prstGeom>
              <a:solidFill>
                <a:schemeClr val="accent5"/>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a:solidFill>
                    <a:schemeClr val="tx1"/>
                  </a:solidFill>
                </a:endParaRPr>
              </a:p>
            </p:txBody>
          </p:sp>
          <p:sp>
            <p:nvSpPr>
              <p:cNvPr id="41" name="Freeform 26">
                <a:extLst>
                  <a:ext uri="{FF2B5EF4-FFF2-40B4-BE49-F238E27FC236}">
                    <a16:creationId xmlns:a16="http://schemas.microsoft.com/office/drawing/2014/main" id="{7D02A9B7-E5A6-16AC-BAE3-B3E942FBCCDB}"/>
                  </a:ext>
                </a:extLst>
              </p:cNvPr>
              <p:cNvSpPr>
                <a:spLocks/>
              </p:cNvSpPr>
              <p:nvPr/>
            </p:nvSpPr>
            <p:spPr bwMode="auto">
              <a:xfrm>
                <a:off x="4735506" y="2871746"/>
                <a:ext cx="114518" cy="118766"/>
              </a:xfrm>
              <a:custGeom>
                <a:avLst/>
                <a:gdLst>
                  <a:gd name="T0" fmla="*/ 17992282 w 274"/>
                  <a:gd name="T1" fmla="*/ 49666770 h 284"/>
                  <a:gd name="T2" fmla="*/ 13974540 w 274"/>
                  <a:gd name="T3" fmla="*/ 47743096 h 284"/>
                  <a:gd name="T4" fmla="*/ 1572324 w 274"/>
                  <a:gd name="T5" fmla="*/ 31129238 h 284"/>
                  <a:gd name="T6" fmla="*/ 2445419 w 274"/>
                  <a:gd name="T7" fmla="*/ 24308557 h 284"/>
                  <a:gd name="T8" fmla="*/ 9257986 w 274"/>
                  <a:gd name="T9" fmla="*/ 25358214 h 284"/>
                  <a:gd name="T10" fmla="*/ 17468174 w 274"/>
                  <a:gd name="T11" fmla="*/ 36200630 h 284"/>
                  <a:gd name="T12" fmla="*/ 38255281 w 274"/>
                  <a:gd name="T13" fmla="*/ 2972914 h 284"/>
                  <a:gd name="T14" fmla="*/ 44893146 w 274"/>
                  <a:gd name="T15" fmla="*/ 1399264 h 284"/>
                  <a:gd name="T16" fmla="*/ 46465052 w 274"/>
                  <a:gd name="T17" fmla="*/ 8219527 h 284"/>
                  <a:gd name="T18" fmla="*/ 22010025 w 274"/>
                  <a:gd name="T19" fmla="*/ 47393489 h 284"/>
                  <a:gd name="T20" fmla="*/ 18166985 w 274"/>
                  <a:gd name="T21" fmla="*/ 49666770 h 284"/>
                  <a:gd name="T22" fmla="*/ 17992282 w 274"/>
                  <a:gd name="T23" fmla="*/ 49666770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grpSp>
        <p:sp>
          <p:nvSpPr>
            <p:cNvPr id="38" name="TextBox 37">
              <a:extLst>
                <a:ext uri="{FF2B5EF4-FFF2-40B4-BE49-F238E27FC236}">
                  <a16:creationId xmlns:a16="http://schemas.microsoft.com/office/drawing/2014/main" id="{D0BCBBA2-9170-3A8F-DCE8-B9960265ACBF}"/>
                </a:ext>
              </a:extLst>
            </p:cNvPr>
            <p:cNvSpPr txBox="1"/>
            <p:nvPr/>
          </p:nvSpPr>
          <p:spPr>
            <a:xfrm>
              <a:off x="1952556" y="5175352"/>
              <a:ext cx="3885017" cy="1542896"/>
            </a:xfrm>
            <a:prstGeom prst="rect">
              <a:avLst/>
            </a:prstGeom>
            <a:noFill/>
          </p:spPr>
          <p:txBody>
            <a:bodyPr>
              <a:spAutoFit/>
            </a:bodyPr>
            <a:lstStyle/>
            <a:p>
              <a:pPr eaLnBrk="1" fontAlgn="auto" hangingPunct="1">
                <a:lnSpc>
                  <a:spcPct val="120000"/>
                </a:lnSpc>
                <a:spcBef>
                  <a:spcPts val="0"/>
                </a:spcBef>
                <a:spcAft>
                  <a:spcPts val="0"/>
                </a:spcAft>
                <a:defRPr/>
              </a:pPr>
              <a:r>
                <a:rPr lang="en-US" sz="1600" dirty="0">
                  <a:latin typeface="Arial" panose="020B0604020202020204" pitchFamily="34" charset="0"/>
                  <a:cs typeface="Arial" panose="020B0604020202020204" pitchFamily="34" charset="0"/>
                </a:rPr>
                <a:t>Personal hearing should be fair, effective and sufficient. For example- if the noticee is not available on the day fixed for personal hearing then an adjournment should be provided and suitable date must be fixed</a:t>
              </a:r>
            </a:p>
          </p:txBody>
        </p:sp>
        <p:sp>
          <p:nvSpPr>
            <p:cNvPr id="39" name="TextBox 38">
              <a:extLst>
                <a:ext uri="{FF2B5EF4-FFF2-40B4-BE49-F238E27FC236}">
                  <a16:creationId xmlns:a16="http://schemas.microsoft.com/office/drawing/2014/main" id="{3CFC0FEC-A18E-B1EE-1796-CD30E8B9797C}"/>
                </a:ext>
              </a:extLst>
            </p:cNvPr>
            <p:cNvSpPr txBox="1"/>
            <p:nvPr/>
          </p:nvSpPr>
          <p:spPr>
            <a:xfrm>
              <a:off x="1871584" y="4810127"/>
              <a:ext cx="3035617" cy="461754"/>
            </a:xfrm>
            <a:prstGeom prst="rect">
              <a:avLst/>
            </a:prstGeom>
            <a:noFill/>
          </p:spPr>
          <p:txBody>
            <a:bodyPr lIns="182843" tIns="91422" rIns="182843" bIns="91422">
              <a:spAutoFit/>
            </a:bodyPr>
            <a:lstStyle/>
            <a:p>
              <a:pPr eaLnBrk="1" fontAlgn="auto" hangingPunct="1">
                <a:spcBef>
                  <a:spcPts val="0"/>
                </a:spcBef>
                <a:spcAft>
                  <a:spcPts val="0"/>
                </a:spcAft>
                <a:defRPr/>
              </a:pPr>
              <a:r>
                <a:rPr lang="en-US" b="1" dirty="0">
                  <a:latin typeface="Georgia" panose="02040502050405020303" pitchFamily="18" charset="0"/>
                  <a:cs typeface="Lato Regular"/>
                </a:rPr>
                <a:t>Fairness</a:t>
              </a:r>
            </a:p>
          </p:txBody>
        </p:sp>
      </p:grpSp>
      <p:pic>
        <p:nvPicPr>
          <p:cNvPr id="1026" name="Picture 2" descr="Audi Alteram Partem' Concept is a must for Tax Proceedings: ITAT [Read  Order] | Taxscan">
            <a:extLst>
              <a:ext uri="{FF2B5EF4-FFF2-40B4-BE49-F238E27FC236}">
                <a16:creationId xmlns:a16="http://schemas.microsoft.com/office/drawing/2014/main" id="{34EB35B0-AFB2-7459-4C38-F7329CA198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471" y="2067161"/>
            <a:ext cx="5425440" cy="3119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1857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24AE88-C161-394E-AE20-7654EBDDC739}"/>
              </a:ext>
            </a:extLst>
          </p:cNvPr>
          <p:cNvSpPr txBox="1"/>
          <p:nvPr/>
        </p:nvSpPr>
        <p:spPr>
          <a:xfrm>
            <a:off x="492712" y="421853"/>
            <a:ext cx="10861088" cy="553998"/>
          </a:xfrm>
          <a:prstGeom prst="rect">
            <a:avLst/>
          </a:prstGeom>
          <a:noFill/>
        </p:spPr>
        <p:txBody>
          <a:bodyPr wrap="square" rtlCol="0">
            <a:spAutoFit/>
          </a:bodyPr>
          <a:lstStyle/>
          <a:p>
            <a:r>
              <a:rPr lang="en-US" sz="3000" dirty="0">
                <a:latin typeface="Georgia" panose="02040502050405020303" pitchFamily="18" charset="0"/>
              </a:rPr>
              <a:t>Common Elements in SCN</a:t>
            </a:r>
            <a:endParaRPr lang="en-IN" sz="3000" dirty="0">
              <a:latin typeface="Georgia" panose="02040502050405020303" pitchFamily="18" charset="0"/>
            </a:endParaRPr>
          </a:p>
        </p:txBody>
      </p:sp>
      <p:sp>
        <p:nvSpPr>
          <p:cNvPr id="3" name="Slide Number Placeholder 2">
            <a:extLst>
              <a:ext uri="{FF2B5EF4-FFF2-40B4-BE49-F238E27FC236}">
                <a16:creationId xmlns:a16="http://schemas.microsoft.com/office/drawing/2014/main" id="{938D7854-AF20-7213-AA91-62152DCD9572}"/>
              </a:ext>
            </a:extLst>
          </p:cNvPr>
          <p:cNvSpPr>
            <a:spLocks noGrp="1"/>
          </p:cNvSpPr>
          <p:nvPr>
            <p:ph type="sldNum" sz="quarter" idx="12"/>
          </p:nvPr>
        </p:nvSpPr>
        <p:spPr/>
        <p:txBody>
          <a:bodyPr/>
          <a:lstStyle/>
          <a:p>
            <a:fld id="{82855EF2-F0A3-42A3-97AD-EDD32E6C6778}" type="slidenum">
              <a:rPr lang="en-IN" smtClean="0"/>
              <a:t>6</a:t>
            </a:fld>
            <a:endParaRPr lang="en-IN" dirty="0"/>
          </a:p>
        </p:txBody>
      </p:sp>
      <p:grpSp>
        <p:nvGrpSpPr>
          <p:cNvPr id="10" name="Group 9">
            <a:extLst>
              <a:ext uri="{FF2B5EF4-FFF2-40B4-BE49-F238E27FC236}">
                <a16:creationId xmlns:a16="http://schemas.microsoft.com/office/drawing/2014/main" id="{9BE5DB53-9CCD-641C-EC9E-04A078B4CFF3}"/>
              </a:ext>
            </a:extLst>
          </p:cNvPr>
          <p:cNvGrpSpPr>
            <a:grpSpLocks/>
          </p:cNvGrpSpPr>
          <p:nvPr/>
        </p:nvGrpSpPr>
        <p:grpSpPr bwMode="auto">
          <a:xfrm>
            <a:off x="4132263" y="2195513"/>
            <a:ext cx="6635750" cy="173037"/>
            <a:chOff x="3649517" y="2421483"/>
            <a:chExt cx="6636034" cy="171701"/>
          </a:xfrm>
        </p:grpSpPr>
        <p:cxnSp>
          <p:nvCxnSpPr>
            <p:cNvPr id="11" name="Straight Connector 10">
              <a:extLst>
                <a:ext uri="{FF2B5EF4-FFF2-40B4-BE49-F238E27FC236}">
                  <a16:creationId xmlns:a16="http://schemas.microsoft.com/office/drawing/2014/main" id="{5D818EBD-E4C6-8EC5-9F5D-C8B80842A436}"/>
                </a:ext>
              </a:extLst>
            </p:cNvPr>
            <p:cNvCxnSpPr/>
            <p:nvPr/>
          </p:nvCxnSpPr>
          <p:spPr>
            <a:xfrm>
              <a:off x="3805099" y="2511271"/>
              <a:ext cx="6480452" cy="0"/>
            </a:xfrm>
            <a:prstGeom prst="line">
              <a:avLst/>
            </a:prstGeom>
            <a:ln w="12700">
              <a:solidFill>
                <a:schemeClr val="bg1">
                  <a:lumMod val="85000"/>
                </a:schemeClr>
              </a:solidFill>
              <a:prstDash val="dash"/>
              <a:tailEnd type="ova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3694F515-4A32-5E9E-3FCC-578C3EF3FED0}"/>
                </a:ext>
              </a:extLst>
            </p:cNvPr>
            <p:cNvGrpSpPr/>
            <p:nvPr/>
          </p:nvGrpSpPr>
          <p:grpSpPr>
            <a:xfrm>
              <a:off x="3649517" y="2421483"/>
              <a:ext cx="172215" cy="171701"/>
              <a:chOff x="2138511" y="2464802"/>
              <a:chExt cx="354012" cy="352956"/>
            </a:xfrm>
            <a:solidFill>
              <a:schemeClr val="bg1">
                <a:lumMod val="50000"/>
              </a:schemeClr>
            </a:solidFill>
          </p:grpSpPr>
          <p:sp>
            <p:nvSpPr>
              <p:cNvPr id="13" name="Oval 12">
                <a:extLst>
                  <a:ext uri="{FF2B5EF4-FFF2-40B4-BE49-F238E27FC236}">
                    <a16:creationId xmlns:a16="http://schemas.microsoft.com/office/drawing/2014/main" id="{FD8ED67F-3B0B-FD05-F237-A7266329EDAC}"/>
                  </a:ext>
                </a:extLst>
              </p:cNvPr>
              <p:cNvSpPr>
                <a:spLocks noChangeArrowheads="1"/>
              </p:cNvSpPr>
              <p:nvPr/>
            </p:nvSpPr>
            <p:spPr bwMode="auto">
              <a:xfrm>
                <a:off x="2229830" y="2555417"/>
                <a:ext cx="171376" cy="171727"/>
              </a:xfrm>
              <a:prstGeom prst="ellipse">
                <a:avLst/>
              </a:prstGeom>
              <a:grpFill/>
              <a:ln>
                <a:noFill/>
              </a:ln>
            </p:spPr>
            <p:txBody>
              <a:bodyPr/>
              <a:lstStyle/>
              <a:p>
                <a:pPr eaLnBrk="1" fontAlgn="auto" hangingPunct="1">
                  <a:spcBef>
                    <a:spcPts val="0"/>
                  </a:spcBef>
                  <a:spcAft>
                    <a:spcPts val="0"/>
                  </a:spcAft>
                  <a:defRPr/>
                </a:pPr>
                <a:endParaRPr lang="id-ID" sz="1400">
                  <a:latin typeface="Arial" panose="020B0604020202020204" pitchFamily="34" charset="0"/>
                  <a:cs typeface="Arial" panose="020B0604020202020204" pitchFamily="34" charset="0"/>
                </a:endParaRPr>
              </a:p>
            </p:txBody>
          </p:sp>
          <p:sp>
            <p:nvSpPr>
              <p:cNvPr id="14" name="Freeform 24">
                <a:extLst>
                  <a:ext uri="{FF2B5EF4-FFF2-40B4-BE49-F238E27FC236}">
                    <a16:creationId xmlns:a16="http://schemas.microsoft.com/office/drawing/2014/main" id="{82EBA786-8E0A-43E8-297C-F19075C4D893}"/>
                  </a:ext>
                </a:extLst>
              </p:cNvPr>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a:lstStyle/>
              <a:p>
                <a:pPr eaLnBrk="1" fontAlgn="auto" hangingPunct="1">
                  <a:spcBef>
                    <a:spcPts val="0"/>
                  </a:spcBef>
                  <a:spcAft>
                    <a:spcPts val="0"/>
                  </a:spcAft>
                  <a:defRPr/>
                </a:pPr>
                <a:endParaRPr lang="id-ID" sz="1400">
                  <a:latin typeface="Arial" panose="020B0604020202020204" pitchFamily="34" charset="0"/>
                  <a:cs typeface="Arial" panose="020B0604020202020204" pitchFamily="34" charset="0"/>
                </a:endParaRPr>
              </a:p>
            </p:txBody>
          </p:sp>
        </p:grpSp>
      </p:grpSp>
      <p:grpSp>
        <p:nvGrpSpPr>
          <p:cNvPr id="15" name="Group 14">
            <a:extLst>
              <a:ext uri="{FF2B5EF4-FFF2-40B4-BE49-F238E27FC236}">
                <a16:creationId xmlns:a16="http://schemas.microsoft.com/office/drawing/2014/main" id="{8BB6190F-6F12-5B82-3CC4-B6F3EB7F7454}"/>
              </a:ext>
            </a:extLst>
          </p:cNvPr>
          <p:cNvGrpSpPr>
            <a:grpSpLocks/>
          </p:cNvGrpSpPr>
          <p:nvPr/>
        </p:nvGrpSpPr>
        <p:grpSpPr bwMode="auto">
          <a:xfrm>
            <a:off x="4132263" y="3033713"/>
            <a:ext cx="6635750" cy="171450"/>
            <a:chOff x="3649517" y="2421483"/>
            <a:chExt cx="6636034" cy="171701"/>
          </a:xfrm>
        </p:grpSpPr>
        <p:cxnSp>
          <p:nvCxnSpPr>
            <p:cNvPr id="16" name="Straight Connector 15">
              <a:extLst>
                <a:ext uri="{FF2B5EF4-FFF2-40B4-BE49-F238E27FC236}">
                  <a16:creationId xmlns:a16="http://schemas.microsoft.com/office/drawing/2014/main" id="{7DCDE706-F933-F8B6-BA3D-2C2BBFC69D7A}"/>
                </a:ext>
              </a:extLst>
            </p:cNvPr>
            <p:cNvCxnSpPr/>
            <p:nvPr/>
          </p:nvCxnSpPr>
          <p:spPr>
            <a:xfrm>
              <a:off x="3805099" y="2512102"/>
              <a:ext cx="6480452" cy="0"/>
            </a:xfrm>
            <a:prstGeom prst="line">
              <a:avLst/>
            </a:prstGeom>
            <a:ln w="12700">
              <a:solidFill>
                <a:schemeClr val="bg1">
                  <a:lumMod val="85000"/>
                </a:schemeClr>
              </a:solidFill>
              <a:prstDash val="dash"/>
              <a:tailEnd type="oval"/>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F1DE6CDF-4264-CBE8-E95E-C523E9342086}"/>
                </a:ext>
              </a:extLst>
            </p:cNvPr>
            <p:cNvGrpSpPr/>
            <p:nvPr/>
          </p:nvGrpSpPr>
          <p:grpSpPr>
            <a:xfrm>
              <a:off x="3649517" y="2421483"/>
              <a:ext cx="172215" cy="171701"/>
              <a:chOff x="2138511" y="2464802"/>
              <a:chExt cx="354012" cy="352956"/>
            </a:xfrm>
            <a:solidFill>
              <a:schemeClr val="bg1">
                <a:lumMod val="50000"/>
              </a:schemeClr>
            </a:solidFill>
          </p:grpSpPr>
          <p:sp>
            <p:nvSpPr>
              <p:cNvPr id="18" name="Oval 17">
                <a:extLst>
                  <a:ext uri="{FF2B5EF4-FFF2-40B4-BE49-F238E27FC236}">
                    <a16:creationId xmlns:a16="http://schemas.microsoft.com/office/drawing/2014/main" id="{CB9158D9-4442-7BE1-B389-C69F5EFA4270}"/>
                  </a:ext>
                </a:extLst>
              </p:cNvPr>
              <p:cNvSpPr>
                <a:spLocks noChangeArrowheads="1"/>
              </p:cNvSpPr>
              <p:nvPr/>
            </p:nvSpPr>
            <p:spPr bwMode="auto">
              <a:xfrm>
                <a:off x="2229830" y="2555417"/>
                <a:ext cx="171376" cy="171727"/>
              </a:xfrm>
              <a:prstGeom prst="ellipse">
                <a:avLst/>
              </a:prstGeom>
              <a:grpFill/>
              <a:ln>
                <a:noFill/>
              </a:ln>
            </p:spPr>
            <p:txBody>
              <a:bodyPr/>
              <a:lstStyle/>
              <a:p>
                <a:pPr eaLnBrk="1" fontAlgn="auto" hangingPunct="1">
                  <a:spcBef>
                    <a:spcPts val="0"/>
                  </a:spcBef>
                  <a:spcAft>
                    <a:spcPts val="0"/>
                  </a:spcAft>
                  <a:defRPr/>
                </a:pPr>
                <a:endParaRPr lang="id-ID" sz="1400">
                  <a:latin typeface="Arial" panose="020B0604020202020204" pitchFamily="34" charset="0"/>
                  <a:cs typeface="Arial" panose="020B0604020202020204" pitchFamily="34" charset="0"/>
                </a:endParaRPr>
              </a:p>
            </p:txBody>
          </p:sp>
          <p:sp>
            <p:nvSpPr>
              <p:cNvPr id="19" name="Freeform 30">
                <a:extLst>
                  <a:ext uri="{FF2B5EF4-FFF2-40B4-BE49-F238E27FC236}">
                    <a16:creationId xmlns:a16="http://schemas.microsoft.com/office/drawing/2014/main" id="{9DBA3C7E-509B-0F67-F0F1-AB21C1CB6455}"/>
                  </a:ext>
                </a:extLst>
              </p:cNvPr>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a:lstStyle/>
              <a:p>
                <a:pPr eaLnBrk="1" fontAlgn="auto" hangingPunct="1">
                  <a:spcBef>
                    <a:spcPts val="0"/>
                  </a:spcBef>
                  <a:spcAft>
                    <a:spcPts val="0"/>
                  </a:spcAft>
                  <a:defRPr/>
                </a:pPr>
                <a:endParaRPr lang="id-ID" sz="1400">
                  <a:latin typeface="Arial" panose="020B0604020202020204" pitchFamily="34" charset="0"/>
                  <a:cs typeface="Arial" panose="020B0604020202020204" pitchFamily="34" charset="0"/>
                </a:endParaRPr>
              </a:p>
            </p:txBody>
          </p:sp>
        </p:grpSp>
      </p:grpSp>
      <p:grpSp>
        <p:nvGrpSpPr>
          <p:cNvPr id="20" name="Group 19">
            <a:extLst>
              <a:ext uri="{FF2B5EF4-FFF2-40B4-BE49-F238E27FC236}">
                <a16:creationId xmlns:a16="http://schemas.microsoft.com/office/drawing/2014/main" id="{7A5DAEDE-09F4-E9B9-CF94-49CB3EE0374A}"/>
              </a:ext>
            </a:extLst>
          </p:cNvPr>
          <p:cNvGrpSpPr>
            <a:grpSpLocks/>
          </p:cNvGrpSpPr>
          <p:nvPr/>
        </p:nvGrpSpPr>
        <p:grpSpPr bwMode="auto">
          <a:xfrm>
            <a:off x="4132263" y="3968750"/>
            <a:ext cx="6635750" cy="171450"/>
            <a:chOff x="3649517" y="2421483"/>
            <a:chExt cx="6636034" cy="171701"/>
          </a:xfrm>
        </p:grpSpPr>
        <p:cxnSp>
          <p:nvCxnSpPr>
            <p:cNvPr id="21" name="Straight Connector 20">
              <a:extLst>
                <a:ext uri="{FF2B5EF4-FFF2-40B4-BE49-F238E27FC236}">
                  <a16:creationId xmlns:a16="http://schemas.microsoft.com/office/drawing/2014/main" id="{BA81F3D9-DEF0-3F59-7E35-B2F39633F97C}"/>
                </a:ext>
              </a:extLst>
            </p:cNvPr>
            <p:cNvCxnSpPr/>
            <p:nvPr/>
          </p:nvCxnSpPr>
          <p:spPr>
            <a:xfrm>
              <a:off x="3805099" y="2512103"/>
              <a:ext cx="6480452" cy="0"/>
            </a:xfrm>
            <a:prstGeom prst="line">
              <a:avLst/>
            </a:prstGeom>
            <a:ln w="12700">
              <a:solidFill>
                <a:schemeClr val="bg1">
                  <a:lumMod val="85000"/>
                </a:schemeClr>
              </a:solidFill>
              <a:prstDash val="dash"/>
              <a:tailEnd type="ova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9C16B649-0BE5-BF7C-BB6B-981FE67A52E5}"/>
                </a:ext>
              </a:extLst>
            </p:cNvPr>
            <p:cNvGrpSpPr/>
            <p:nvPr/>
          </p:nvGrpSpPr>
          <p:grpSpPr>
            <a:xfrm>
              <a:off x="3649517" y="2421483"/>
              <a:ext cx="172215" cy="171701"/>
              <a:chOff x="2138511" y="2464802"/>
              <a:chExt cx="354012" cy="352956"/>
            </a:xfrm>
            <a:solidFill>
              <a:schemeClr val="bg1">
                <a:lumMod val="50000"/>
              </a:schemeClr>
            </a:solidFill>
          </p:grpSpPr>
          <p:sp>
            <p:nvSpPr>
              <p:cNvPr id="23" name="Oval 22">
                <a:extLst>
                  <a:ext uri="{FF2B5EF4-FFF2-40B4-BE49-F238E27FC236}">
                    <a16:creationId xmlns:a16="http://schemas.microsoft.com/office/drawing/2014/main" id="{2A833EB0-BCAA-8DFA-D8DD-60872586E5B5}"/>
                  </a:ext>
                </a:extLst>
              </p:cNvPr>
              <p:cNvSpPr>
                <a:spLocks noChangeArrowheads="1"/>
              </p:cNvSpPr>
              <p:nvPr/>
            </p:nvSpPr>
            <p:spPr bwMode="auto">
              <a:xfrm>
                <a:off x="2229830" y="2555417"/>
                <a:ext cx="171376" cy="171727"/>
              </a:xfrm>
              <a:prstGeom prst="ellipse">
                <a:avLst/>
              </a:prstGeom>
              <a:grpFill/>
              <a:ln>
                <a:noFill/>
              </a:ln>
            </p:spPr>
            <p:txBody>
              <a:bodyPr/>
              <a:lstStyle/>
              <a:p>
                <a:pPr eaLnBrk="1" fontAlgn="auto" hangingPunct="1">
                  <a:spcBef>
                    <a:spcPts val="0"/>
                  </a:spcBef>
                  <a:spcAft>
                    <a:spcPts val="0"/>
                  </a:spcAft>
                  <a:defRPr/>
                </a:pPr>
                <a:endParaRPr lang="id-ID" sz="1400">
                  <a:latin typeface="Arial" panose="020B0604020202020204" pitchFamily="34" charset="0"/>
                  <a:cs typeface="Arial" panose="020B0604020202020204" pitchFamily="34" charset="0"/>
                </a:endParaRPr>
              </a:p>
            </p:txBody>
          </p:sp>
          <p:sp>
            <p:nvSpPr>
              <p:cNvPr id="24" name="Freeform 35">
                <a:extLst>
                  <a:ext uri="{FF2B5EF4-FFF2-40B4-BE49-F238E27FC236}">
                    <a16:creationId xmlns:a16="http://schemas.microsoft.com/office/drawing/2014/main" id="{4DA2AE65-3B42-7842-CE62-876D37B58B02}"/>
                  </a:ext>
                </a:extLst>
              </p:cNvPr>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a:lstStyle/>
              <a:p>
                <a:pPr eaLnBrk="1" fontAlgn="auto" hangingPunct="1">
                  <a:spcBef>
                    <a:spcPts val="0"/>
                  </a:spcBef>
                  <a:spcAft>
                    <a:spcPts val="0"/>
                  </a:spcAft>
                  <a:defRPr/>
                </a:pPr>
                <a:endParaRPr lang="id-ID" sz="1400">
                  <a:latin typeface="Arial" panose="020B0604020202020204" pitchFamily="34" charset="0"/>
                  <a:cs typeface="Arial" panose="020B0604020202020204" pitchFamily="34" charset="0"/>
                </a:endParaRPr>
              </a:p>
            </p:txBody>
          </p:sp>
        </p:grpSp>
      </p:grpSp>
      <p:grpSp>
        <p:nvGrpSpPr>
          <p:cNvPr id="25" name="Group 24">
            <a:extLst>
              <a:ext uri="{FF2B5EF4-FFF2-40B4-BE49-F238E27FC236}">
                <a16:creationId xmlns:a16="http://schemas.microsoft.com/office/drawing/2014/main" id="{22629F51-1D20-F547-087F-3E8D00C0B4FB}"/>
              </a:ext>
            </a:extLst>
          </p:cNvPr>
          <p:cNvGrpSpPr>
            <a:grpSpLocks/>
          </p:cNvGrpSpPr>
          <p:nvPr/>
        </p:nvGrpSpPr>
        <p:grpSpPr bwMode="auto">
          <a:xfrm>
            <a:off x="4176713" y="4754563"/>
            <a:ext cx="6635750" cy="171450"/>
            <a:chOff x="3649517" y="2421483"/>
            <a:chExt cx="6636034" cy="171701"/>
          </a:xfrm>
        </p:grpSpPr>
        <p:cxnSp>
          <p:nvCxnSpPr>
            <p:cNvPr id="26" name="Straight Connector 25">
              <a:extLst>
                <a:ext uri="{FF2B5EF4-FFF2-40B4-BE49-F238E27FC236}">
                  <a16:creationId xmlns:a16="http://schemas.microsoft.com/office/drawing/2014/main" id="{A971DAD5-F794-2427-940D-C797CBCFFB1A}"/>
                </a:ext>
              </a:extLst>
            </p:cNvPr>
            <p:cNvCxnSpPr/>
            <p:nvPr/>
          </p:nvCxnSpPr>
          <p:spPr>
            <a:xfrm>
              <a:off x="3805099" y="2512102"/>
              <a:ext cx="6480452" cy="0"/>
            </a:xfrm>
            <a:prstGeom prst="line">
              <a:avLst/>
            </a:prstGeom>
            <a:ln w="12700">
              <a:solidFill>
                <a:schemeClr val="bg1">
                  <a:lumMod val="85000"/>
                </a:schemeClr>
              </a:solidFill>
              <a:prstDash val="dash"/>
              <a:tailEnd type="oval"/>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D340425F-B4D8-6979-B6C9-81876AE34955}"/>
                </a:ext>
              </a:extLst>
            </p:cNvPr>
            <p:cNvGrpSpPr/>
            <p:nvPr/>
          </p:nvGrpSpPr>
          <p:grpSpPr>
            <a:xfrm>
              <a:off x="3649517" y="2421483"/>
              <a:ext cx="172215" cy="171701"/>
              <a:chOff x="2138511" y="2464802"/>
              <a:chExt cx="354012" cy="352956"/>
            </a:xfrm>
            <a:solidFill>
              <a:schemeClr val="bg1">
                <a:lumMod val="50000"/>
              </a:schemeClr>
            </a:solidFill>
          </p:grpSpPr>
          <p:sp>
            <p:nvSpPr>
              <p:cNvPr id="28" name="Oval 27">
                <a:extLst>
                  <a:ext uri="{FF2B5EF4-FFF2-40B4-BE49-F238E27FC236}">
                    <a16:creationId xmlns:a16="http://schemas.microsoft.com/office/drawing/2014/main" id="{360DEE35-DCF8-DD35-0BC3-B1F5CF3F6EC9}"/>
                  </a:ext>
                </a:extLst>
              </p:cNvPr>
              <p:cNvSpPr>
                <a:spLocks noChangeArrowheads="1"/>
              </p:cNvSpPr>
              <p:nvPr/>
            </p:nvSpPr>
            <p:spPr bwMode="auto">
              <a:xfrm>
                <a:off x="2229830" y="2555417"/>
                <a:ext cx="171376" cy="171727"/>
              </a:xfrm>
              <a:prstGeom prst="ellipse">
                <a:avLst/>
              </a:prstGeom>
              <a:grpFill/>
              <a:ln>
                <a:noFill/>
              </a:ln>
            </p:spPr>
            <p:txBody>
              <a:bodyPr/>
              <a:lstStyle/>
              <a:p>
                <a:pPr eaLnBrk="1" fontAlgn="auto" hangingPunct="1">
                  <a:spcBef>
                    <a:spcPts val="0"/>
                  </a:spcBef>
                  <a:spcAft>
                    <a:spcPts val="0"/>
                  </a:spcAft>
                  <a:defRPr/>
                </a:pPr>
                <a:endParaRPr lang="id-ID" sz="1400">
                  <a:latin typeface="Arial" panose="020B0604020202020204" pitchFamily="34" charset="0"/>
                  <a:cs typeface="Arial" panose="020B0604020202020204" pitchFamily="34" charset="0"/>
                </a:endParaRPr>
              </a:p>
            </p:txBody>
          </p:sp>
          <p:sp>
            <p:nvSpPr>
              <p:cNvPr id="45" name="Freeform 40">
                <a:extLst>
                  <a:ext uri="{FF2B5EF4-FFF2-40B4-BE49-F238E27FC236}">
                    <a16:creationId xmlns:a16="http://schemas.microsoft.com/office/drawing/2014/main" id="{0EAE79C8-B4B2-80AB-1632-F12772331536}"/>
                  </a:ext>
                </a:extLst>
              </p:cNvPr>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a:lstStyle/>
              <a:p>
                <a:pPr eaLnBrk="1" fontAlgn="auto" hangingPunct="1">
                  <a:spcBef>
                    <a:spcPts val="0"/>
                  </a:spcBef>
                  <a:spcAft>
                    <a:spcPts val="0"/>
                  </a:spcAft>
                  <a:defRPr/>
                </a:pPr>
                <a:endParaRPr lang="id-ID" sz="1400">
                  <a:latin typeface="Arial" panose="020B0604020202020204" pitchFamily="34" charset="0"/>
                  <a:cs typeface="Arial" panose="020B0604020202020204" pitchFamily="34" charset="0"/>
                </a:endParaRPr>
              </a:p>
            </p:txBody>
          </p:sp>
        </p:grpSp>
      </p:grpSp>
      <p:grpSp>
        <p:nvGrpSpPr>
          <p:cNvPr id="46" name="Group 45">
            <a:extLst>
              <a:ext uri="{FF2B5EF4-FFF2-40B4-BE49-F238E27FC236}">
                <a16:creationId xmlns:a16="http://schemas.microsoft.com/office/drawing/2014/main" id="{A432C4E0-C844-FC83-782E-88725FF1E8EB}"/>
              </a:ext>
            </a:extLst>
          </p:cNvPr>
          <p:cNvGrpSpPr>
            <a:grpSpLocks/>
          </p:cNvGrpSpPr>
          <p:nvPr/>
        </p:nvGrpSpPr>
        <p:grpSpPr bwMode="auto">
          <a:xfrm>
            <a:off x="4176713" y="5570538"/>
            <a:ext cx="6635750" cy="171450"/>
            <a:chOff x="3649517" y="2421483"/>
            <a:chExt cx="6636034" cy="171701"/>
          </a:xfrm>
        </p:grpSpPr>
        <p:cxnSp>
          <p:nvCxnSpPr>
            <p:cNvPr id="47" name="Straight Connector 46">
              <a:extLst>
                <a:ext uri="{FF2B5EF4-FFF2-40B4-BE49-F238E27FC236}">
                  <a16:creationId xmlns:a16="http://schemas.microsoft.com/office/drawing/2014/main" id="{6E4A7D1B-CA75-B5EE-BD4A-BF196664B2E5}"/>
                </a:ext>
              </a:extLst>
            </p:cNvPr>
            <p:cNvCxnSpPr/>
            <p:nvPr/>
          </p:nvCxnSpPr>
          <p:spPr>
            <a:xfrm>
              <a:off x="3805099" y="2512102"/>
              <a:ext cx="6480452" cy="0"/>
            </a:xfrm>
            <a:prstGeom prst="line">
              <a:avLst/>
            </a:prstGeom>
            <a:ln w="12700">
              <a:solidFill>
                <a:schemeClr val="bg1">
                  <a:lumMod val="85000"/>
                </a:schemeClr>
              </a:solidFill>
              <a:prstDash val="dash"/>
              <a:tailEnd type="oval"/>
            </a:ln>
          </p:spPr>
          <p:style>
            <a:lnRef idx="1">
              <a:schemeClr val="accent1"/>
            </a:lnRef>
            <a:fillRef idx="0">
              <a:schemeClr val="accent1"/>
            </a:fillRef>
            <a:effectRef idx="0">
              <a:schemeClr val="accent1"/>
            </a:effectRef>
            <a:fontRef idx="minor">
              <a:schemeClr val="tx1"/>
            </a:fontRef>
          </p:style>
        </p:cxnSp>
        <p:grpSp>
          <p:nvGrpSpPr>
            <p:cNvPr id="48" name="Group 47">
              <a:extLst>
                <a:ext uri="{FF2B5EF4-FFF2-40B4-BE49-F238E27FC236}">
                  <a16:creationId xmlns:a16="http://schemas.microsoft.com/office/drawing/2014/main" id="{2A1AE97D-7501-38E7-4273-4F80C1CBE687}"/>
                </a:ext>
              </a:extLst>
            </p:cNvPr>
            <p:cNvGrpSpPr/>
            <p:nvPr/>
          </p:nvGrpSpPr>
          <p:grpSpPr>
            <a:xfrm>
              <a:off x="3649517" y="2421483"/>
              <a:ext cx="172215" cy="171701"/>
              <a:chOff x="2138511" y="2464802"/>
              <a:chExt cx="354012" cy="352956"/>
            </a:xfrm>
            <a:solidFill>
              <a:schemeClr val="bg1">
                <a:lumMod val="50000"/>
              </a:schemeClr>
            </a:solidFill>
          </p:grpSpPr>
          <p:sp>
            <p:nvSpPr>
              <p:cNvPr id="49" name="Oval 48">
                <a:extLst>
                  <a:ext uri="{FF2B5EF4-FFF2-40B4-BE49-F238E27FC236}">
                    <a16:creationId xmlns:a16="http://schemas.microsoft.com/office/drawing/2014/main" id="{088172DE-596F-84A2-0975-75E36C863EB0}"/>
                  </a:ext>
                </a:extLst>
              </p:cNvPr>
              <p:cNvSpPr>
                <a:spLocks noChangeArrowheads="1"/>
              </p:cNvSpPr>
              <p:nvPr/>
            </p:nvSpPr>
            <p:spPr bwMode="auto">
              <a:xfrm>
                <a:off x="2229830" y="2555417"/>
                <a:ext cx="171376" cy="171727"/>
              </a:xfrm>
              <a:prstGeom prst="ellipse">
                <a:avLst/>
              </a:prstGeom>
              <a:grpFill/>
              <a:ln>
                <a:noFill/>
              </a:ln>
            </p:spPr>
            <p:txBody>
              <a:bodyPr/>
              <a:lstStyle/>
              <a:p>
                <a:pPr eaLnBrk="1" fontAlgn="auto" hangingPunct="1">
                  <a:spcBef>
                    <a:spcPts val="0"/>
                  </a:spcBef>
                  <a:spcAft>
                    <a:spcPts val="0"/>
                  </a:spcAft>
                  <a:defRPr/>
                </a:pPr>
                <a:endParaRPr lang="id-ID" sz="1400">
                  <a:latin typeface="Arial" panose="020B0604020202020204" pitchFamily="34" charset="0"/>
                  <a:cs typeface="Arial" panose="020B0604020202020204" pitchFamily="34" charset="0"/>
                </a:endParaRPr>
              </a:p>
            </p:txBody>
          </p:sp>
          <p:sp>
            <p:nvSpPr>
              <p:cNvPr id="50" name="Freeform 45">
                <a:extLst>
                  <a:ext uri="{FF2B5EF4-FFF2-40B4-BE49-F238E27FC236}">
                    <a16:creationId xmlns:a16="http://schemas.microsoft.com/office/drawing/2014/main" id="{6C61CB54-3C9B-4E80-5DC6-D7174A694D7E}"/>
                  </a:ext>
                </a:extLst>
              </p:cNvPr>
              <p:cNvSpPr>
                <a:spLocks noEditPoints="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a:lstStyle/>
              <a:p>
                <a:pPr eaLnBrk="1" fontAlgn="auto" hangingPunct="1">
                  <a:spcBef>
                    <a:spcPts val="0"/>
                  </a:spcBef>
                  <a:spcAft>
                    <a:spcPts val="0"/>
                  </a:spcAft>
                  <a:defRPr/>
                </a:pPr>
                <a:endParaRPr lang="id-ID" sz="1400">
                  <a:latin typeface="Arial" panose="020B0604020202020204" pitchFamily="34" charset="0"/>
                  <a:cs typeface="Arial" panose="020B0604020202020204" pitchFamily="34" charset="0"/>
                </a:endParaRPr>
              </a:p>
            </p:txBody>
          </p:sp>
        </p:grpSp>
      </p:grpSp>
      <p:grpSp>
        <p:nvGrpSpPr>
          <p:cNvPr id="51" name="Group 4">
            <a:extLst>
              <a:ext uri="{FF2B5EF4-FFF2-40B4-BE49-F238E27FC236}">
                <a16:creationId xmlns:a16="http://schemas.microsoft.com/office/drawing/2014/main" id="{18F09FA5-2EDD-9D78-0BFD-26116F0B0324}"/>
              </a:ext>
            </a:extLst>
          </p:cNvPr>
          <p:cNvGrpSpPr>
            <a:grpSpLocks noChangeAspect="1"/>
          </p:cNvGrpSpPr>
          <p:nvPr/>
        </p:nvGrpSpPr>
        <p:grpSpPr bwMode="auto">
          <a:xfrm>
            <a:off x="4849178" y="1592263"/>
            <a:ext cx="2370137" cy="4699000"/>
            <a:chOff x="2821" y="392"/>
            <a:chExt cx="1244" cy="3471"/>
          </a:xfrm>
        </p:grpSpPr>
        <p:sp>
          <p:nvSpPr>
            <p:cNvPr id="52" name="Freeform 5">
              <a:extLst>
                <a:ext uri="{FF2B5EF4-FFF2-40B4-BE49-F238E27FC236}">
                  <a16:creationId xmlns:a16="http://schemas.microsoft.com/office/drawing/2014/main" id="{FE66311B-44A0-4857-89C7-D44A007A1B1C}"/>
                </a:ext>
              </a:extLst>
            </p:cNvPr>
            <p:cNvSpPr>
              <a:spLocks/>
            </p:cNvSpPr>
            <p:nvPr/>
          </p:nvSpPr>
          <p:spPr bwMode="auto">
            <a:xfrm>
              <a:off x="2821" y="3192"/>
              <a:ext cx="595" cy="671"/>
            </a:xfrm>
            <a:custGeom>
              <a:avLst/>
              <a:gdLst>
                <a:gd name="T0" fmla="*/ 595 w 595"/>
                <a:gd name="T1" fmla="*/ 671 h 671"/>
                <a:gd name="T2" fmla="*/ 0 w 595"/>
                <a:gd name="T3" fmla="*/ 328 h 671"/>
                <a:gd name="T4" fmla="*/ 0 w 595"/>
                <a:gd name="T5" fmla="*/ 0 h 671"/>
                <a:gd name="T6" fmla="*/ 595 w 595"/>
                <a:gd name="T7" fmla="*/ 343 h 671"/>
                <a:gd name="T8" fmla="*/ 595 w 595"/>
                <a:gd name="T9" fmla="*/ 671 h 671"/>
              </a:gdLst>
              <a:ahLst/>
              <a:cxnLst>
                <a:cxn ang="0">
                  <a:pos x="T0" y="T1"/>
                </a:cxn>
                <a:cxn ang="0">
                  <a:pos x="T2" y="T3"/>
                </a:cxn>
                <a:cxn ang="0">
                  <a:pos x="T4" y="T5"/>
                </a:cxn>
                <a:cxn ang="0">
                  <a:pos x="T6" y="T7"/>
                </a:cxn>
                <a:cxn ang="0">
                  <a:pos x="T8" y="T9"/>
                </a:cxn>
              </a:cxnLst>
              <a:rect l="0" t="0" r="r" b="b"/>
              <a:pathLst>
                <a:path w="595" h="671">
                  <a:moveTo>
                    <a:pt x="595" y="671"/>
                  </a:moveTo>
                  <a:lnTo>
                    <a:pt x="0" y="328"/>
                  </a:lnTo>
                  <a:lnTo>
                    <a:pt x="0" y="0"/>
                  </a:lnTo>
                  <a:lnTo>
                    <a:pt x="595" y="343"/>
                  </a:lnTo>
                  <a:lnTo>
                    <a:pt x="595" y="671"/>
                  </a:lnTo>
                  <a:close/>
                </a:path>
              </a:pathLst>
            </a:custGeom>
            <a:solidFill>
              <a:schemeClr val="accent1">
                <a:lumMod val="75000"/>
              </a:schemeClr>
            </a:solidFill>
            <a:ln>
              <a:noFill/>
            </a:ln>
          </p:spPr>
          <p:txBody>
            <a:bodyPr/>
            <a:lstStyle/>
            <a:p>
              <a:pPr eaLnBrk="1" fontAlgn="auto" hangingPunct="1">
                <a:spcBef>
                  <a:spcPts val="0"/>
                </a:spcBef>
                <a:spcAft>
                  <a:spcPts val="0"/>
                </a:spcAft>
                <a:defRPr/>
              </a:pPr>
              <a:endParaRPr lang="en-US">
                <a:latin typeface="+mn-lt"/>
              </a:endParaRPr>
            </a:p>
          </p:txBody>
        </p:sp>
        <p:sp>
          <p:nvSpPr>
            <p:cNvPr id="53" name="Freeform 6">
              <a:extLst>
                <a:ext uri="{FF2B5EF4-FFF2-40B4-BE49-F238E27FC236}">
                  <a16:creationId xmlns:a16="http://schemas.microsoft.com/office/drawing/2014/main" id="{4BBCAFD9-3D45-07C5-B7A0-D5A8CA1458FF}"/>
                </a:ext>
              </a:extLst>
            </p:cNvPr>
            <p:cNvSpPr>
              <a:spLocks/>
            </p:cNvSpPr>
            <p:nvPr/>
          </p:nvSpPr>
          <p:spPr bwMode="auto">
            <a:xfrm>
              <a:off x="2821" y="2825"/>
              <a:ext cx="1244" cy="708"/>
            </a:xfrm>
            <a:custGeom>
              <a:avLst/>
              <a:gdLst>
                <a:gd name="T0" fmla="*/ 595 w 1244"/>
                <a:gd name="T1" fmla="*/ 710 h 710"/>
                <a:gd name="T2" fmla="*/ 0 w 1244"/>
                <a:gd name="T3" fmla="*/ 367 h 710"/>
                <a:gd name="T4" fmla="*/ 649 w 1244"/>
                <a:gd name="T5" fmla="*/ 0 h 710"/>
                <a:gd name="T6" fmla="*/ 1244 w 1244"/>
                <a:gd name="T7" fmla="*/ 344 h 710"/>
                <a:gd name="T8" fmla="*/ 595 w 1244"/>
                <a:gd name="T9" fmla="*/ 710 h 710"/>
              </a:gdLst>
              <a:ahLst/>
              <a:cxnLst>
                <a:cxn ang="0">
                  <a:pos x="T0" y="T1"/>
                </a:cxn>
                <a:cxn ang="0">
                  <a:pos x="T2" y="T3"/>
                </a:cxn>
                <a:cxn ang="0">
                  <a:pos x="T4" y="T5"/>
                </a:cxn>
                <a:cxn ang="0">
                  <a:pos x="T6" y="T7"/>
                </a:cxn>
                <a:cxn ang="0">
                  <a:pos x="T8" y="T9"/>
                </a:cxn>
              </a:cxnLst>
              <a:rect l="0" t="0" r="r" b="b"/>
              <a:pathLst>
                <a:path w="1244" h="710">
                  <a:moveTo>
                    <a:pt x="595" y="710"/>
                  </a:moveTo>
                  <a:lnTo>
                    <a:pt x="0" y="367"/>
                  </a:lnTo>
                  <a:lnTo>
                    <a:pt x="649" y="0"/>
                  </a:lnTo>
                  <a:lnTo>
                    <a:pt x="1244" y="344"/>
                  </a:lnTo>
                  <a:lnTo>
                    <a:pt x="595" y="710"/>
                  </a:lnTo>
                  <a:close/>
                </a:path>
              </a:pathLst>
            </a:custGeom>
            <a:solidFill>
              <a:schemeClr val="accent1">
                <a:lumMod val="40000"/>
                <a:lumOff val="60000"/>
              </a:schemeClr>
            </a:solidFill>
            <a:ln>
              <a:noFill/>
            </a:ln>
          </p:spPr>
          <p:txBody>
            <a:bodyPr/>
            <a:lstStyle/>
            <a:p>
              <a:pPr eaLnBrk="1" fontAlgn="auto" hangingPunct="1">
                <a:spcBef>
                  <a:spcPts val="0"/>
                </a:spcBef>
                <a:spcAft>
                  <a:spcPts val="0"/>
                </a:spcAft>
                <a:defRPr/>
              </a:pPr>
              <a:endParaRPr lang="en-US">
                <a:latin typeface="+mn-lt"/>
              </a:endParaRPr>
            </a:p>
          </p:txBody>
        </p:sp>
        <p:sp>
          <p:nvSpPr>
            <p:cNvPr id="54" name="Freeform 7">
              <a:extLst>
                <a:ext uri="{FF2B5EF4-FFF2-40B4-BE49-F238E27FC236}">
                  <a16:creationId xmlns:a16="http://schemas.microsoft.com/office/drawing/2014/main" id="{59B69D76-9EC8-DDFC-D097-F0D56421C7AE}"/>
                </a:ext>
              </a:extLst>
            </p:cNvPr>
            <p:cNvSpPr>
              <a:spLocks/>
            </p:cNvSpPr>
            <p:nvPr/>
          </p:nvSpPr>
          <p:spPr bwMode="auto">
            <a:xfrm>
              <a:off x="3416" y="3169"/>
              <a:ext cx="649" cy="694"/>
            </a:xfrm>
            <a:custGeom>
              <a:avLst/>
              <a:gdLst>
                <a:gd name="T0" fmla="*/ 649 w 649"/>
                <a:gd name="T1" fmla="*/ 0 h 694"/>
                <a:gd name="T2" fmla="*/ 649 w 649"/>
                <a:gd name="T3" fmla="*/ 328 h 694"/>
                <a:gd name="T4" fmla="*/ 0 w 649"/>
                <a:gd name="T5" fmla="*/ 694 h 694"/>
                <a:gd name="T6" fmla="*/ 0 w 649"/>
                <a:gd name="T7" fmla="*/ 366 h 694"/>
                <a:gd name="T8" fmla="*/ 649 w 649"/>
                <a:gd name="T9" fmla="*/ 0 h 69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9" h="694">
                  <a:moveTo>
                    <a:pt x="649" y="0"/>
                  </a:moveTo>
                  <a:lnTo>
                    <a:pt x="649" y="328"/>
                  </a:lnTo>
                  <a:lnTo>
                    <a:pt x="0" y="694"/>
                  </a:lnTo>
                  <a:lnTo>
                    <a:pt x="0" y="366"/>
                  </a:lnTo>
                  <a:lnTo>
                    <a:pt x="649"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55" name="Freeform 8">
              <a:extLst>
                <a:ext uri="{FF2B5EF4-FFF2-40B4-BE49-F238E27FC236}">
                  <a16:creationId xmlns:a16="http://schemas.microsoft.com/office/drawing/2014/main" id="{25BD1968-1BBC-074C-9BBB-CFDDCC0A888E}"/>
                </a:ext>
              </a:extLst>
            </p:cNvPr>
            <p:cNvSpPr>
              <a:spLocks/>
            </p:cNvSpPr>
            <p:nvPr/>
          </p:nvSpPr>
          <p:spPr bwMode="auto">
            <a:xfrm>
              <a:off x="2821" y="2574"/>
              <a:ext cx="595" cy="671"/>
            </a:xfrm>
            <a:custGeom>
              <a:avLst/>
              <a:gdLst>
                <a:gd name="T0" fmla="*/ 595 w 595"/>
                <a:gd name="T1" fmla="*/ 671 h 671"/>
                <a:gd name="T2" fmla="*/ 0 w 595"/>
                <a:gd name="T3" fmla="*/ 328 h 671"/>
                <a:gd name="T4" fmla="*/ 0 w 595"/>
                <a:gd name="T5" fmla="*/ 0 h 671"/>
                <a:gd name="T6" fmla="*/ 595 w 595"/>
                <a:gd name="T7" fmla="*/ 343 h 671"/>
                <a:gd name="T8" fmla="*/ 595 w 595"/>
                <a:gd name="T9" fmla="*/ 671 h 671"/>
              </a:gdLst>
              <a:ahLst/>
              <a:cxnLst>
                <a:cxn ang="0">
                  <a:pos x="T0" y="T1"/>
                </a:cxn>
                <a:cxn ang="0">
                  <a:pos x="T2" y="T3"/>
                </a:cxn>
                <a:cxn ang="0">
                  <a:pos x="T4" y="T5"/>
                </a:cxn>
                <a:cxn ang="0">
                  <a:pos x="T6" y="T7"/>
                </a:cxn>
                <a:cxn ang="0">
                  <a:pos x="T8" y="T9"/>
                </a:cxn>
              </a:cxnLst>
              <a:rect l="0" t="0" r="r" b="b"/>
              <a:pathLst>
                <a:path w="595" h="671">
                  <a:moveTo>
                    <a:pt x="595" y="671"/>
                  </a:moveTo>
                  <a:lnTo>
                    <a:pt x="0" y="328"/>
                  </a:lnTo>
                  <a:lnTo>
                    <a:pt x="0" y="0"/>
                  </a:lnTo>
                  <a:lnTo>
                    <a:pt x="595" y="343"/>
                  </a:lnTo>
                  <a:lnTo>
                    <a:pt x="595" y="671"/>
                  </a:lnTo>
                  <a:close/>
                </a:path>
              </a:pathLst>
            </a:custGeom>
            <a:solidFill>
              <a:schemeClr val="accent2">
                <a:lumMod val="75000"/>
              </a:schemeClr>
            </a:solidFill>
            <a:ln>
              <a:noFill/>
            </a:ln>
          </p:spPr>
          <p:txBody>
            <a:bodyPr/>
            <a:lstStyle/>
            <a:p>
              <a:pPr eaLnBrk="1" fontAlgn="auto" hangingPunct="1">
                <a:spcBef>
                  <a:spcPts val="0"/>
                </a:spcBef>
                <a:spcAft>
                  <a:spcPts val="0"/>
                </a:spcAft>
                <a:defRPr/>
              </a:pPr>
              <a:endParaRPr lang="en-US">
                <a:latin typeface="+mn-lt"/>
              </a:endParaRPr>
            </a:p>
          </p:txBody>
        </p:sp>
        <p:sp>
          <p:nvSpPr>
            <p:cNvPr id="56" name="Freeform 9">
              <a:extLst>
                <a:ext uri="{FF2B5EF4-FFF2-40B4-BE49-F238E27FC236}">
                  <a16:creationId xmlns:a16="http://schemas.microsoft.com/office/drawing/2014/main" id="{027CA327-AB4D-A84A-09B5-D53A2C480E09}"/>
                </a:ext>
              </a:extLst>
            </p:cNvPr>
            <p:cNvSpPr>
              <a:spLocks/>
            </p:cNvSpPr>
            <p:nvPr/>
          </p:nvSpPr>
          <p:spPr bwMode="auto">
            <a:xfrm>
              <a:off x="2821" y="2207"/>
              <a:ext cx="1244" cy="708"/>
            </a:xfrm>
            <a:custGeom>
              <a:avLst/>
              <a:gdLst>
                <a:gd name="T0" fmla="*/ 595 w 1244"/>
                <a:gd name="T1" fmla="*/ 710 h 710"/>
                <a:gd name="T2" fmla="*/ 0 w 1244"/>
                <a:gd name="T3" fmla="*/ 367 h 710"/>
                <a:gd name="T4" fmla="*/ 649 w 1244"/>
                <a:gd name="T5" fmla="*/ 0 h 710"/>
                <a:gd name="T6" fmla="*/ 1244 w 1244"/>
                <a:gd name="T7" fmla="*/ 344 h 710"/>
                <a:gd name="T8" fmla="*/ 595 w 1244"/>
                <a:gd name="T9" fmla="*/ 710 h 710"/>
              </a:gdLst>
              <a:ahLst/>
              <a:cxnLst>
                <a:cxn ang="0">
                  <a:pos x="T0" y="T1"/>
                </a:cxn>
                <a:cxn ang="0">
                  <a:pos x="T2" y="T3"/>
                </a:cxn>
                <a:cxn ang="0">
                  <a:pos x="T4" y="T5"/>
                </a:cxn>
                <a:cxn ang="0">
                  <a:pos x="T6" y="T7"/>
                </a:cxn>
                <a:cxn ang="0">
                  <a:pos x="T8" y="T9"/>
                </a:cxn>
              </a:cxnLst>
              <a:rect l="0" t="0" r="r" b="b"/>
              <a:pathLst>
                <a:path w="1244" h="710">
                  <a:moveTo>
                    <a:pt x="595" y="710"/>
                  </a:moveTo>
                  <a:lnTo>
                    <a:pt x="0" y="367"/>
                  </a:lnTo>
                  <a:lnTo>
                    <a:pt x="649" y="0"/>
                  </a:lnTo>
                  <a:lnTo>
                    <a:pt x="1244" y="344"/>
                  </a:lnTo>
                  <a:lnTo>
                    <a:pt x="595" y="710"/>
                  </a:lnTo>
                  <a:close/>
                </a:path>
              </a:pathLst>
            </a:custGeom>
            <a:solidFill>
              <a:schemeClr val="accent2">
                <a:lumMod val="40000"/>
                <a:lumOff val="60000"/>
              </a:schemeClr>
            </a:solidFill>
            <a:ln>
              <a:noFill/>
            </a:ln>
          </p:spPr>
          <p:txBody>
            <a:bodyPr/>
            <a:lstStyle/>
            <a:p>
              <a:pPr eaLnBrk="1" fontAlgn="auto" hangingPunct="1">
                <a:spcBef>
                  <a:spcPts val="0"/>
                </a:spcBef>
                <a:spcAft>
                  <a:spcPts val="0"/>
                </a:spcAft>
                <a:defRPr/>
              </a:pPr>
              <a:endParaRPr lang="en-US">
                <a:latin typeface="+mn-lt"/>
              </a:endParaRPr>
            </a:p>
          </p:txBody>
        </p:sp>
        <p:sp>
          <p:nvSpPr>
            <p:cNvPr id="57" name="Freeform 10">
              <a:extLst>
                <a:ext uri="{FF2B5EF4-FFF2-40B4-BE49-F238E27FC236}">
                  <a16:creationId xmlns:a16="http://schemas.microsoft.com/office/drawing/2014/main" id="{1B513575-D079-1BF9-DD07-B1E10F6FBD24}"/>
                </a:ext>
              </a:extLst>
            </p:cNvPr>
            <p:cNvSpPr>
              <a:spLocks/>
            </p:cNvSpPr>
            <p:nvPr/>
          </p:nvSpPr>
          <p:spPr bwMode="auto">
            <a:xfrm>
              <a:off x="3416" y="2551"/>
              <a:ext cx="649" cy="694"/>
            </a:xfrm>
            <a:custGeom>
              <a:avLst/>
              <a:gdLst>
                <a:gd name="T0" fmla="*/ 649 w 649"/>
                <a:gd name="T1" fmla="*/ 0 h 694"/>
                <a:gd name="T2" fmla="*/ 649 w 649"/>
                <a:gd name="T3" fmla="*/ 328 h 694"/>
                <a:gd name="T4" fmla="*/ 0 w 649"/>
                <a:gd name="T5" fmla="*/ 694 h 694"/>
                <a:gd name="T6" fmla="*/ 0 w 649"/>
                <a:gd name="T7" fmla="*/ 366 h 694"/>
                <a:gd name="T8" fmla="*/ 649 w 649"/>
                <a:gd name="T9" fmla="*/ 0 h 69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9" h="694">
                  <a:moveTo>
                    <a:pt x="649" y="0"/>
                  </a:moveTo>
                  <a:lnTo>
                    <a:pt x="649" y="328"/>
                  </a:lnTo>
                  <a:lnTo>
                    <a:pt x="0" y="694"/>
                  </a:lnTo>
                  <a:lnTo>
                    <a:pt x="0" y="366"/>
                  </a:lnTo>
                  <a:lnTo>
                    <a:pt x="649"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58" name="Freeform 11">
              <a:extLst>
                <a:ext uri="{FF2B5EF4-FFF2-40B4-BE49-F238E27FC236}">
                  <a16:creationId xmlns:a16="http://schemas.microsoft.com/office/drawing/2014/main" id="{FB34BD01-FBB3-528E-4F18-36280AB54378}"/>
                </a:ext>
              </a:extLst>
            </p:cNvPr>
            <p:cNvSpPr>
              <a:spLocks/>
            </p:cNvSpPr>
            <p:nvPr/>
          </p:nvSpPr>
          <p:spPr bwMode="auto">
            <a:xfrm>
              <a:off x="2821" y="1994"/>
              <a:ext cx="595" cy="671"/>
            </a:xfrm>
            <a:custGeom>
              <a:avLst/>
              <a:gdLst>
                <a:gd name="T0" fmla="*/ 595 w 595"/>
                <a:gd name="T1" fmla="*/ 671 h 671"/>
                <a:gd name="T2" fmla="*/ 0 w 595"/>
                <a:gd name="T3" fmla="*/ 328 h 671"/>
                <a:gd name="T4" fmla="*/ 0 w 595"/>
                <a:gd name="T5" fmla="*/ 0 h 671"/>
                <a:gd name="T6" fmla="*/ 595 w 595"/>
                <a:gd name="T7" fmla="*/ 343 h 671"/>
                <a:gd name="T8" fmla="*/ 595 w 595"/>
                <a:gd name="T9" fmla="*/ 671 h 671"/>
              </a:gdLst>
              <a:ahLst/>
              <a:cxnLst>
                <a:cxn ang="0">
                  <a:pos x="T0" y="T1"/>
                </a:cxn>
                <a:cxn ang="0">
                  <a:pos x="T2" y="T3"/>
                </a:cxn>
                <a:cxn ang="0">
                  <a:pos x="T4" y="T5"/>
                </a:cxn>
                <a:cxn ang="0">
                  <a:pos x="T6" y="T7"/>
                </a:cxn>
                <a:cxn ang="0">
                  <a:pos x="T8" y="T9"/>
                </a:cxn>
              </a:cxnLst>
              <a:rect l="0" t="0" r="r" b="b"/>
              <a:pathLst>
                <a:path w="595" h="671">
                  <a:moveTo>
                    <a:pt x="595" y="671"/>
                  </a:moveTo>
                  <a:lnTo>
                    <a:pt x="0" y="328"/>
                  </a:lnTo>
                  <a:lnTo>
                    <a:pt x="0" y="0"/>
                  </a:lnTo>
                  <a:lnTo>
                    <a:pt x="595" y="343"/>
                  </a:lnTo>
                  <a:lnTo>
                    <a:pt x="595" y="671"/>
                  </a:lnTo>
                  <a:close/>
                </a:path>
              </a:pathLst>
            </a:custGeom>
            <a:solidFill>
              <a:schemeClr val="accent3">
                <a:lumMod val="75000"/>
              </a:schemeClr>
            </a:solidFill>
            <a:ln>
              <a:noFill/>
            </a:ln>
          </p:spPr>
          <p:txBody>
            <a:bodyPr/>
            <a:lstStyle/>
            <a:p>
              <a:pPr eaLnBrk="1" fontAlgn="auto" hangingPunct="1">
                <a:spcBef>
                  <a:spcPts val="0"/>
                </a:spcBef>
                <a:spcAft>
                  <a:spcPts val="0"/>
                </a:spcAft>
                <a:defRPr/>
              </a:pPr>
              <a:endParaRPr lang="en-US">
                <a:latin typeface="+mn-lt"/>
              </a:endParaRPr>
            </a:p>
          </p:txBody>
        </p:sp>
        <p:sp>
          <p:nvSpPr>
            <p:cNvPr id="59" name="Freeform 12">
              <a:extLst>
                <a:ext uri="{FF2B5EF4-FFF2-40B4-BE49-F238E27FC236}">
                  <a16:creationId xmlns:a16="http://schemas.microsoft.com/office/drawing/2014/main" id="{94D1E0F7-6823-422C-12FD-0DD7FFB023DC}"/>
                </a:ext>
              </a:extLst>
            </p:cNvPr>
            <p:cNvSpPr>
              <a:spLocks/>
            </p:cNvSpPr>
            <p:nvPr/>
          </p:nvSpPr>
          <p:spPr bwMode="auto">
            <a:xfrm>
              <a:off x="2821" y="1628"/>
              <a:ext cx="1244" cy="709"/>
            </a:xfrm>
            <a:custGeom>
              <a:avLst/>
              <a:gdLst>
                <a:gd name="T0" fmla="*/ 595 w 1244"/>
                <a:gd name="T1" fmla="*/ 709 h 709"/>
                <a:gd name="T2" fmla="*/ 0 w 1244"/>
                <a:gd name="T3" fmla="*/ 366 h 709"/>
                <a:gd name="T4" fmla="*/ 649 w 1244"/>
                <a:gd name="T5" fmla="*/ 0 h 709"/>
                <a:gd name="T6" fmla="*/ 1244 w 1244"/>
                <a:gd name="T7" fmla="*/ 343 h 709"/>
                <a:gd name="T8" fmla="*/ 595 w 1244"/>
                <a:gd name="T9" fmla="*/ 709 h 709"/>
              </a:gdLst>
              <a:ahLst/>
              <a:cxnLst>
                <a:cxn ang="0">
                  <a:pos x="T0" y="T1"/>
                </a:cxn>
                <a:cxn ang="0">
                  <a:pos x="T2" y="T3"/>
                </a:cxn>
                <a:cxn ang="0">
                  <a:pos x="T4" y="T5"/>
                </a:cxn>
                <a:cxn ang="0">
                  <a:pos x="T6" y="T7"/>
                </a:cxn>
                <a:cxn ang="0">
                  <a:pos x="T8" y="T9"/>
                </a:cxn>
              </a:cxnLst>
              <a:rect l="0" t="0" r="r" b="b"/>
              <a:pathLst>
                <a:path w="1244" h="709">
                  <a:moveTo>
                    <a:pt x="595" y="709"/>
                  </a:moveTo>
                  <a:lnTo>
                    <a:pt x="0" y="366"/>
                  </a:lnTo>
                  <a:lnTo>
                    <a:pt x="649" y="0"/>
                  </a:lnTo>
                  <a:lnTo>
                    <a:pt x="1244" y="343"/>
                  </a:lnTo>
                  <a:lnTo>
                    <a:pt x="595" y="709"/>
                  </a:lnTo>
                  <a:close/>
                </a:path>
              </a:pathLst>
            </a:custGeom>
            <a:solidFill>
              <a:schemeClr val="accent3">
                <a:lumMod val="40000"/>
                <a:lumOff val="60000"/>
              </a:schemeClr>
            </a:solidFill>
            <a:ln>
              <a:noFill/>
            </a:ln>
          </p:spPr>
          <p:txBody>
            <a:bodyPr/>
            <a:lstStyle/>
            <a:p>
              <a:pPr eaLnBrk="1" fontAlgn="auto" hangingPunct="1">
                <a:spcBef>
                  <a:spcPts val="0"/>
                </a:spcBef>
                <a:spcAft>
                  <a:spcPts val="0"/>
                </a:spcAft>
                <a:defRPr/>
              </a:pPr>
              <a:endParaRPr lang="en-US">
                <a:latin typeface="+mn-lt"/>
              </a:endParaRPr>
            </a:p>
          </p:txBody>
        </p:sp>
        <p:sp>
          <p:nvSpPr>
            <p:cNvPr id="60" name="Freeform 13">
              <a:extLst>
                <a:ext uri="{FF2B5EF4-FFF2-40B4-BE49-F238E27FC236}">
                  <a16:creationId xmlns:a16="http://schemas.microsoft.com/office/drawing/2014/main" id="{436ABB48-4D3C-9534-073B-07DD5FD2FFF3}"/>
                </a:ext>
              </a:extLst>
            </p:cNvPr>
            <p:cNvSpPr>
              <a:spLocks/>
            </p:cNvSpPr>
            <p:nvPr/>
          </p:nvSpPr>
          <p:spPr bwMode="auto">
            <a:xfrm>
              <a:off x="3416" y="1972"/>
              <a:ext cx="649" cy="693"/>
            </a:xfrm>
            <a:custGeom>
              <a:avLst/>
              <a:gdLst>
                <a:gd name="T0" fmla="*/ 649 w 649"/>
                <a:gd name="T1" fmla="*/ 0 h 694"/>
                <a:gd name="T2" fmla="*/ 649 w 649"/>
                <a:gd name="T3" fmla="*/ 328 h 694"/>
                <a:gd name="T4" fmla="*/ 0 w 649"/>
                <a:gd name="T5" fmla="*/ 694 h 694"/>
                <a:gd name="T6" fmla="*/ 0 w 649"/>
                <a:gd name="T7" fmla="*/ 366 h 694"/>
                <a:gd name="T8" fmla="*/ 649 w 649"/>
                <a:gd name="T9" fmla="*/ 0 h 694"/>
              </a:gdLst>
              <a:ahLst/>
              <a:cxnLst>
                <a:cxn ang="0">
                  <a:pos x="T0" y="T1"/>
                </a:cxn>
                <a:cxn ang="0">
                  <a:pos x="T2" y="T3"/>
                </a:cxn>
                <a:cxn ang="0">
                  <a:pos x="T4" y="T5"/>
                </a:cxn>
                <a:cxn ang="0">
                  <a:pos x="T6" y="T7"/>
                </a:cxn>
                <a:cxn ang="0">
                  <a:pos x="T8" y="T9"/>
                </a:cxn>
              </a:cxnLst>
              <a:rect l="0" t="0" r="r" b="b"/>
              <a:pathLst>
                <a:path w="649" h="694">
                  <a:moveTo>
                    <a:pt x="649" y="0"/>
                  </a:moveTo>
                  <a:lnTo>
                    <a:pt x="649" y="328"/>
                  </a:lnTo>
                  <a:lnTo>
                    <a:pt x="0" y="694"/>
                  </a:lnTo>
                  <a:lnTo>
                    <a:pt x="0" y="366"/>
                  </a:lnTo>
                  <a:lnTo>
                    <a:pt x="649" y="0"/>
                  </a:lnTo>
                  <a:close/>
                </a:path>
              </a:pathLst>
            </a:custGeom>
            <a:solidFill>
              <a:schemeClr val="accent3"/>
            </a:solidFill>
            <a:ln>
              <a:noFill/>
            </a:ln>
          </p:spPr>
          <p:txBody>
            <a:bodyPr/>
            <a:lstStyle/>
            <a:p>
              <a:pPr eaLnBrk="1" fontAlgn="auto" hangingPunct="1">
                <a:spcBef>
                  <a:spcPts val="0"/>
                </a:spcBef>
                <a:spcAft>
                  <a:spcPts val="0"/>
                </a:spcAft>
                <a:defRPr/>
              </a:pPr>
              <a:endParaRPr lang="en-US">
                <a:latin typeface="+mn-lt"/>
              </a:endParaRPr>
            </a:p>
          </p:txBody>
        </p:sp>
        <p:sp>
          <p:nvSpPr>
            <p:cNvPr id="61" name="Freeform 14">
              <a:extLst>
                <a:ext uri="{FF2B5EF4-FFF2-40B4-BE49-F238E27FC236}">
                  <a16:creationId xmlns:a16="http://schemas.microsoft.com/office/drawing/2014/main" id="{97D626C4-E804-B6F3-56DE-223E39F03FE6}"/>
                </a:ext>
              </a:extLst>
            </p:cNvPr>
            <p:cNvSpPr>
              <a:spLocks/>
            </p:cNvSpPr>
            <p:nvPr/>
          </p:nvSpPr>
          <p:spPr bwMode="auto">
            <a:xfrm>
              <a:off x="2821" y="1354"/>
              <a:ext cx="595" cy="672"/>
            </a:xfrm>
            <a:custGeom>
              <a:avLst/>
              <a:gdLst>
                <a:gd name="T0" fmla="*/ 595 w 595"/>
                <a:gd name="T1" fmla="*/ 671 h 671"/>
                <a:gd name="T2" fmla="*/ 0 w 595"/>
                <a:gd name="T3" fmla="*/ 328 h 671"/>
                <a:gd name="T4" fmla="*/ 0 w 595"/>
                <a:gd name="T5" fmla="*/ 0 h 671"/>
                <a:gd name="T6" fmla="*/ 595 w 595"/>
                <a:gd name="T7" fmla="*/ 343 h 671"/>
                <a:gd name="T8" fmla="*/ 595 w 595"/>
                <a:gd name="T9" fmla="*/ 671 h 671"/>
              </a:gdLst>
              <a:ahLst/>
              <a:cxnLst>
                <a:cxn ang="0">
                  <a:pos x="T0" y="T1"/>
                </a:cxn>
                <a:cxn ang="0">
                  <a:pos x="T2" y="T3"/>
                </a:cxn>
                <a:cxn ang="0">
                  <a:pos x="T4" y="T5"/>
                </a:cxn>
                <a:cxn ang="0">
                  <a:pos x="T6" y="T7"/>
                </a:cxn>
                <a:cxn ang="0">
                  <a:pos x="T8" y="T9"/>
                </a:cxn>
              </a:cxnLst>
              <a:rect l="0" t="0" r="r" b="b"/>
              <a:pathLst>
                <a:path w="595" h="671">
                  <a:moveTo>
                    <a:pt x="595" y="671"/>
                  </a:moveTo>
                  <a:lnTo>
                    <a:pt x="0" y="328"/>
                  </a:lnTo>
                  <a:lnTo>
                    <a:pt x="0" y="0"/>
                  </a:lnTo>
                  <a:lnTo>
                    <a:pt x="595" y="343"/>
                  </a:lnTo>
                  <a:lnTo>
                    <a:pt x="595" y="671"/>
                  </a:lnTo>
                  <a:close/>
                </a:path>
              </a:pathLst>
            </a:custGeom>
            <a:solidFill>
              <a:schemeClr val="accent4">
                <a:lumMod val="75000"/>
              </a:schemeClr>
            </a:solidFill>
            <a:ln>
              <a:noFill/>
            </a:ln>
          </p:spPr>
          <p:txBody>
            <a:bodyPr/>
            <a:lstStyle/>
            <a:p>
              <a:pPr eaLnBrk="1" fontAlgn="auto" hangingPunct="1">
                <a:spcBef>
                  <a:spcPts val="0"/>
                </a:spcBef>
                <a:spcAft>
                  <a:spcPts val="0"/>
                </a:spcAft>
                <a:defRPr/>
              </a:pPr>
              <a:endParaRPr lang="en-US">
                <a:latin typeface="+mn-lt"/>
              </a:endParaRPr>
            </a:p>
          </p:txBody>
        </p:sp>
        <p:sp>
          <p:nvSpPr>
            <p:cNvPr id="62" name="Freeform 15">
              <a:extLst>
                <a:ext uri="{FF2B5EF4-FFF2-40B4-BE49-F238E27FC236}">
                  <a16:creationId xmlns:a16="http://schemas.microsoft.com/office/drawing/2014/main" id="{AA52ABAE-7603-456E-57F6-ACB244AF803A}"/>
                </a:ext>
              </a:extLst>
            </p:cNvPr>
            <p:cNvSpPr>
              <a:spLocks/>
            </p:cNvSpPr>
            <p:nvPr/>
          </p:nvSpPr>
          <p:spPr bwMode="auto">
            <a:xfrm>
              <a:off x="2821" y="987"/>
              <a:ext cx="1244" cy="709"/>
            </a:xfrm>
            <a:custGeom>
              <a:avLst/>
              <a:gdLst>
                <a:gd name="T0" fmla="*/ 595 w 1244"/>
                <a:gd name="T1" fmla="*/ 709 h 709"/>
                <a:gd name="T2" fmla="*/ 0 w 1244"/>
                <a:gd name="T3" fmla="*/ 366 h 709"/>
                <a:gd name="T4" fmla="*/ 649 w 1244"/>
                <a:gd name="T5" fmla="*/ 0 h 709"/>
                <a:gd name="T6" fmla="*/ 1244 w 1244"/>
                <a:gd name="T7" fmla="*/ 343 h 709"/>
                <a:gd name="T8" fmla="*/ 595 w 1244"/>
                <a:gd name="T9" fmla="*/ 709 h 709"/>
              </a:gdLst>
              <a:ahLst/>
              <a:cxnLst>
                <a:cxn ang="0">
                  <a:pos x="T0" y="T1"/>
                </a:cxn>
                <a:cxn ang="0">
                  <a:pos x="T2" y="T3"/>
                </a:cxn>
                <a:cxn ang="0">
                  <a:pos x="T4" y="T5"/>
                </a:cxn>
                <a:cxn ang="0">
                  <a:pos x="T6" y="T7"/>
                </a:cxn>
                <a:cxn ang="0">
                  <a:pos x="T8" y="T9"/>
                </a:cxn>
              </a:cxnLst>
              <a:rect l="0" t="0" r="r" b="b"/>
              <a:pathLst>
                <a:path w="1244" h="709">
                  <a:moveTo>
                    <a:pt x="595" y="709"/>
                  </a:moveTo>
                  <a:lnTo>
                    <a:pt x="0" y="366"/>
                  </a:lnTo>
                  <a:lnTo>
                    <a:pt x="649" y="0"/>
                  </a:lnTo>
                  <a:lnTo>
                    <a:pt x="1244" y="343"/>
                  </a:lnTo>
                  <a:lnTo>
                    <a:pt x="595" y="709"/>
                  </a:lnTo>
                  <a:close/>
                </a:path>
              </a:pathLst>
            </a:custGeom>
            <a:solidFill>
              <a:schemeClr val="accent4">
                <a:lumMod val="40000"/>
                <a:lumOff val="60000"/>
              </a:schemeClr>
            </a:solidFill>
            <a:ln>
              <a:noFill/>
            </a:ln>
          </p:spPr>
          <p:txBody>
            <a:bodyPr/>
            <a:lstStyle/>
            <a:p>
              <a:pPr eaLnBrk="1" fontAlgn="auto" hangingPunct="1">
                <a:spcBef>
                  <a:spcPts val="0"/>
                </a:spcBef>
                <a:spcAft>
                  <a:spcPts val="0"/>
                </a:spcAft>
                <a:defRPr/>
              </a:pPr>
              <a:endParaRPr lang="en-US">
                <a:latin typeface="+mn-lt"/>
              </a:endParaRPr>
            </a:p>
          </p:txBody>
        </p:sp>
        <p:sp>
          <p:nvSpPr>
            <p:cNvPr id="63" name="Freeform 16">
              <a:extLst>
                <a:ext uri="{FF2B5EF4-FFF2-40B4-BE49-F238E27FC236}">
                  <a16:creationId xmlns:a16="http://schemas.microsoft.com/office/drawing/2014/main" id="{43F07A52-C7D6-9CFC-45A7-91EA03CC212A}"/>
                </a:ext>
              </a:extLst>
            </p:cNvPr>
            <p:cNvSpPr>
              <a:spLocks/>
            </p:cNvSpPr>
            <p:nvPr/>
          </p:nvSpPr>
          <p:spPr bwMode="auto">
            <a:xfrm>
              <a:off x="3416" y="1330"/>
              <a:ext cx="649" cy="694"/>
            </a:xfrm>
            <a:custGeom>
              <a:avLst/>
              <a:gdLst>
                <a:gd name="T0" fmla="*/ 649 w 649"/>
                <a:gd name="T1" fmla="*/ 0 h 694"/>
                <a:gd name="T2" fmla="*/ 649 w 649"/>
                <a:gd name="T3" fmla="*/ 328 h 694"/>
                <a:gd name="T4" fmla="*/ 0 w 649"/>
                <a:gd name="T5" fmla="*/ 694 h 694"/>
                <a:gd name="T6" fmla="*/ 0 w 649"/>
                <a:gd name="T7" fmla="*/ 366 h 694"/>
                <a:gd name="T8" fmla="*/ 649 w 649"/>
                <a:gd name="T9" fmla="*/ 0 h 694"/>
              </a:gdLst>
              <a:ahLst/>
              <a:cxnLst>
                <a:cxn ang="0">
                  <a:pos x="T0" y="T1"/>
                </a:cxn>
                <a:cxn ang="0">
                  <a:pos x="T2" y="T3"/>
                </a:cxn>
                <a:cxn ang="0">
                  <a:pos x="T4" y="T5"/>
                </a:cxn>
                <a:cxn ang="0">
                  <a:pos x="T6" y="T7"/>
                </a:cxn>
                <a:cxn ang="0">
                  <a:pos x="T8" y="T9"/>
                </a:cxn>
              </a:cxnLst>
              <a:rect l="0" t="0" r="r" b="b"/>
              <a:pathLst>
                <a:path w="649" h="694">
                  <a:moveTo>
                    <a:pt x="649" y="0"/>
                  </a:moveTo>
                  <a:lnTo>
                    <a:pt x="649" y="328"/>
                  </a:lnTo>
                  <a:lnTo>
                    <a:pt x="0" y="694"/>
                  </a:lnTo>
                  <a:lnTo>
                    <a:pt x="0" y="366"/>
                  </a:lnTo>
                  <a:lnTo>
                    <a:pt x="649" y="0"/>
                  </a:lnTo>
                  <a:close/>
                </a:path>
              </a:pathLst>
            </a:custGeom>
            <a:solidFill>
              <a:schemeClr val="accent4"/>
            </a:solidFill>
            <a:ln>
              <a:noFill/>
            </a:ln>
          </p:spPr>
          <p:txBody>
            <a:bodyPr/>
            <a:lstStyle/>
            <a:p>
              <a:pPr eaLnBrk="1" fontAlgn="auto" hangingPunct="1">
                <a:spcBef>
                  <a:spcPts val="0"/>
                </a:spcBef>
                <a:spcAft>
                  <a:spcPts val="0"/>
                </a:spcAft>
                <a:defRPr/>
              </a:pPr>
              <a:endParaRPr lang="en-US">
                <a:latin typeface="+mn-lt"/>
              </a:endParaRPr>
            </a:p>
          </p:txBody>
        </p:sp>
        <p:sp>
          <p:nvSpPr>
            <p:cNvPr id="64" name="Freeform 17">
              <a:extLst>
                <a:ext uri="{FF2B5EF4-FFF2-40B4-BE49-F238E27FC236}">
                  <a16:creationId xmlns:a16="http://schemas.microsoft.com/office/drawing/2014/main" id="{1FED4405-8B49-DC0C-CB6C-BFD41FD99A91}"/>
                </a:ext>
              </a:extLst>
            </p:cNvPr>
            <p:cNvSpPr>
              <a:spLocks/>
            </p:cNvSpPr>
            <p:nvPr/>
          </p:nvSpPr>
          <p:spPr bwMode="auto">
            <a:xfrm>
              <a:off x="2821" y="758"/>
              <a:ext cx="595" cy="671"/>
            </a:xfrm>
            <a:custGeom>
              <a:avLst/>
              <a:gdLst>
                <a:gd name="T0" fmla="*/ 595 w 595"/>
                <a:gd name="T1" fmla="*/ 671 h 671"/>
                <a:gd name="T2" fmla="*/ 0 w 595"/>
                <a:gd name="T3" fmla="*/ 328 h 671"/>
                <a:gd name="T4" fmla="*/ 0 w 595"/>
                <a:gd name="T5" fmla="*/ 0 h 671"/>
                <a:gd name="T6" fmla="*/ 595 w 595"/>
                <a:gd name="T7" fmla="*/ 343 h 671"/>
                <a:gd name="T8" fmla="*/ 595 w 595"/>
                <a:gd name="T9" fmla="*/ 671 h 671"/>
              </a:gdLst>
              <a:ahLst/>
              <a:cxnLst>
                <a:cxn ang="0">
                  <a:pos x="T0" y="T1"/>
                </a:cxn>
                <a:cxn ang="0">
                  <a:pos x="T2" y="T3"/>
                </a:cxn>
                <a:cxn ang="0">
                  <a:pos x="T4" y="T5"/>
                </a:cxn>
                <a:cxn ang="0">
                  <a:pos x="T6" y="T7"/>
                </a:cxn>
                <a:cxn ang="0">
                  <a:pos x="T8" y="T9"/>
                </a:cxn>
              </a:cxnLst>
              <a:rect l="0" t="0" r="r" b="b"/>
              <a:pathLst>
                <a:path w="595" h="671">
                  <a:moveTo>
                    <a:pt x="595" y="671"/>
                  </a:moveTo>
                  <a:lnTo>
                    <a:pt x="0" y="328"/>
                  </a:lnTo>
                  <a:lnTo>
                    <a:pt x="0" y="0"/>
                  </a:lnTo>
                  <a:lnTo>
                    <a:pt x="595" y="343"/>
                  </a:lnTo>
                  <a:lnTo>
                    <a:pt x="595" y="671"/>
                  </a:lnTo>
                  <a:close/>
                </a:path>
              </a:pathLst>
            </a:custGeom>
            <a:solidFill>
              <a:schemeClr val="accent5">
                <a:lumMod val="75000"/>
              </a:schemeClr>
            </a:solidFill>
            <a:ln>
              <a:noFill/>
            </a:ln>
          </p:spPr>
          <p:txBody>
            <a:bodyPr/>
            <a:lstStyle/>
            <a:p>
              <a:pPr eaLnBrk="1" fontAlgn="auto" hangingPunct="1">
                <a:spcBef>
                  <a:spcPts val="0"/>
                </a:spcBef>
                <a:spcAft>
                  <a:spcPts val="0"/>
                </a:spcAft>
                <a:defRPr/>
              </a:pPr>
              <a:endParaRPr lang="en-US">
                <a:latin typeface="+mn-lt"/>
              </a:endParaRPr>
            </a:p>
          </p:txBody>
        </p:sp>
        <p:sp>
          <p:nvSpPr>
            <p:cNvPr id="65" name="Freeform 18">
              <a:extLst>
                <a:ext uri="{FF2B5EF4-FFF2-40B4-BE49-F238E27FC236}">
                  <a16:creationId xmlns:a16="http://schemas.microsoft.com/office/drawing/2014/main" id="{2337C24C-9DA6-52E7-C3FC-70614692EE27}"/>
                </a:ext>
              </a:extLst>
            </p:cNvPr>
            <p:cNvSpPr>
              <a:spLocks/>
            </p:cNvSpPr>
            <p:nvPr/>
          </p:nvSpPr>
          <p:spPr bwMode="auto">
            <a:xfrm>
              <a:off x="2821" y="392"/>
              <a:ext cx="1244" cy="709"/>
            </a:xfrm>
            <a:custGeom>
              <a:avLst/>
              <a:gdLst>
                <a:gd name="T0" fmla="*/ 595 w 1244"/>
                <a:gd name="T1" fmla="*/ 709 h 709"/>
                <a:gd name="T2" fmla="*/ 0 w 1244"/>
                <a:gd name="T3" fmla="*/ 366 h 709"/>
                <a:gd name="T4" fmla="*/ 649 w 1244"/>
                <a:gd name="T5" fmla="*/ 0 h 709"/>
                <a:gd name="T6" fmla="*/ 1244 w 1244"/>
                <a:gd name="T7" fmla="*/ 343 h 709"/>
                <a:gd name="T8" fmla="*/ 595 w 1244"/>
                <a:gd name="T9" fmla="*/ 709 h 709"/>
              </a:gdLst>
              <a:ahLst/>
              <a:cxnLst>
                <a:cxn ang="0">
                  <a:pos x="T0" y="T1"/>
                </a:cxn>
                <a:cxn ang="0">
                  <a:pos x="T2" y="T3"/>
                </a:cxn>
                <a:cxn ang="0">
                  <a:pos x="T4" y="T5"/>
                </a:cxn>
                <a:cxn ang="0">
                  <a:pos x="T6" y="T7"/>
                </a:cxn>
                <a:cxn ang="0">
                  <a:pos x="T8" y="T9"/>
                </a:cxn>
              </a:cxnLst>
              <a:rect l="0" t="0" r="r" b="b"/>
              <a:pathLst>
                <a:path w="1244" h="709">
                  <a:moveTo>
                    <a:pt x="595" y="709"/>
                  </a:moveTo>
                  <a:lnTo>
                    <a:pt x="0" y="366"/>
                  </a:lnTo>
                  <a:lnTo>
                    <a:pt x="649" y="0"/>
                  </a:lnTo>
                  <a:lnTo>
                    <a:pt x="1244" y="343"/>
                  </a:lnTo>
                  <a:lnTo>
                    <a:pt x="595" y="709"/>
                  </a:lnTo>
                  <a:close/>
                </a:path>
              </a:pathLst>
            </a:custGeom>
            <a:solidFill>
              <a:schemeClr val="accent5">
                <a:lumMod val="40000"/>
                <a:lumOff val="60000"/>
              </a:schemeClr>
            </a:solidFill>
            <a:ln>
              <a:noFill/>
            </a:ln>
          </p:spPr>
          <p:txBody>
            <a:bodyPr/>
            <a:lstStyle/>
            <a:p>
              <a:pPr eaLnBrk="1" fontAlgn="auto" hangingPunct="1">
                <a:spcBef>
                  <a:spcPts val="0"/>
                </a:spcBef>
                <a:spcAft>
                  <a:spcPts val="0"/>
                </a:spcAft>
                <a:defRPr/>
              </a:pPr>
              <a:endParaRPr lang="en-US">
                <a:latin typeface="+mn-lt"/>
              </a:endParaRPr>
            </a:p>
          </p:txBody>
        </p:sp>
        <p:sp>
          <p:nvSpPr>
            <p:cNvPr id="66" name="Freeform 19">
              <a:extLst>
                <a:ext uri="{FF2B5EF4-FFF2-40B4-BE49-F238E27FC236}">
                  <a16:creationId xmlns:a16="http://schemas.microsoft.com/office/drawing/2014/main" id="{7822AC4F-4332-9D5C-8035-933CB68386ED}"/>
                </a:ext>
              </a:extLst>
            </p:cNvPr>
            <p:cNvSpPr>
              <a:spLocks/>
            </p:cNvSpPr>
            <p:nvPr/>
          </p:nvSpPr>
          <p:spPr bwMode="auto">
            <a:xfrm>
              <a:off x="3416" y="736"/>
              <a:ext cx="649" cy="693"/>
            </a:xfrm>
            <a:custGeom>
              <a:avLst/>
              <a:gdLst>
                <a:gd name="T0" fmla="*/ 649 w 649"/>
                <a:gd name="T1" fmla="*/ 0 h 694"/>
                <a:gd name="T2" fmla="*/ 649 w 649"/>
                <a:gd name="T3" fmla="*/ 328 h 694"/>
                <a:gd name="T4" fmla="*/ 0 w 649"/>
                <a:gd name="T5" fmla="*/ 694 h 694"/>
                <a:gd name="T6" fmla="*/ 0 w 649"/>
                <a:gd name="T7" fmla="*/ 366 h 694"/>
                <a:gd name="T8" fmla="*/ 649 w 649"/>
                <a:gd name="T9" fmla="*/ 0 h 694"/>
              </a:gdLst>
              <a:ahLst/>
              <a:cxnLst>
                <a:cxn ang="0">
                  <a:pos x="T0" y="T1"/>
                </a:cxn>
                <a:cxn ang="0">
                  <a:pos x="T2" y="T3"/>
                </a:cxn>
                <a:cxn ang="0">
                  <a:pos x="T4" y="T5"/>
                </a:cxn>
                <a:cxn ang="0">
                  <a:pos x="T6" y="T7"/>
                </a:cxn>
                <a:cxn ang="0">
                  <a:pos x="T8" y="T9"/>
                </a:cxn>
              </a:cxnLst>
              <a:rect l="0" t="0" r="r" b="b"/>
              <a:pathLst>
                <a:path w="649" h="694">
                  <a:moveTo>
                    <a:pt x="649" y="0"/>
                  </a:moveTo>
                  <a:lnTo>
                    <a:pt x="649" y="328"/>
                  </a:lnTo>
                  <a:lnTo>
                    <a:pt x="0" y="694"/>
                  </a:lnTo>
                  <a:lnTo>
                    <a:pt x="0" y="366"/>
                  </a:lnTo>
                  <a:lnTo>
                    <a:pt x="649" y="0"/>
                  </a:lnTo>
                  <a:close/>
                </a:path>
              </a:pathLst>
            </a:custGeom>
            <a:solidFill>
              <a:schemeClr val="accent5"/>
            </a:solidFill>
            <a:ln>
              <a:noFill/>
            </a:ln>
          </p:spPr>
          <p:txBody>
            <a:bodyPr/>
            <a:lstStyle/>
            <a:p>
              <a:pPr eaLnBrk="1" fontAlgn="auto" hangingPunct="1">
                <a:spcBef>
                  <a:spcPts val="0"/>
                </a:spcBef>
                <a:spcAft>
                  <a:spcPts val="0"/>
                </a:spcAft>
                <a:defRPr/>
              </a:pPr>
              <a:endParaRPr lang="en-US">
                <a:latin typeface="+mn-lt"/>
              </a:endParaRPr>
            </a:p>
          </p:txBody>
        </p:sp>
      </p:grpSp>
      <p:sp>
        <p:nvSpPr>
          <p:cNvPr id="121" name="Content Placeholder 2">
            <a:extLst>
              <a:ext uri="{FF2B5EF4-FFF2-40B4-BE49-F238E27FC236}">
                <a16:creationId xmlns:a16="http://schemas.microsoft.com/office/drawing/2014/main" id="{A0996FAC-1EE2-8C91-514F-7BED2C81DB9E}"/>
              </a:ext>
            </a:extLst>
          </p:cNvPr>
          <p:cNvSpPr txBox="1">
            <a:spLocks/>
          </p:cNvSpPr>
          <p:nvPr/>
        </p:nvSpPr>
        <p:spPr bwMode="auto">
          <a:xfrm>
            <a:off x="594312" y="2050129"/>
            <a:ext cx="3520489"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20000"/>
              </a:spcBef>
              <a:buFont typeface="Arial" panose="020B0604020202020204" pitchFamily="34" charset="0"/>
              <a:buNone/>
            </a:pPr>
            <a:r>
              <a:rPr lang="en-US" altLang="en-US" sz="1800" dirty="0">
                <a:solidFill>
                  <a:schemeClr val="tx2"/>
                </a:solidFill>
                <a:latin typeface="Arial" panose="020B0604020202020204" pitchFamily="34" charset="0"/>
                <a:cs typeface="Arial" panose="020B0604020202020204" pitchFamily="34" charset="0"/>
              </a:rPr>
              <a:t>1. Mandatory quoting of DIN</a:t>
            </a:r>
          </a:p>
          <a:p>
            <a:pPr algn="ctr" eaLnBrk="1" hangingPunct="1">
              <a:lnSpc>
                <a:spcPct val="100000"/>
              </a:lnSpc>
              <a:spcBef>
                <a:spcPct val="20000"/>
              </a:spcBef>
              <a:buFont typeface="Arial" panose="020B0604020202020204" pitchFamily="34" charset="0"/>
              <a:buNone/>
            </a:pPr>
            <a:endParaRPr lang="en-US" altLang="en-US" sz="1800" dirty="0">
              <a:solidFill>
                <a:schemeClr val="tx2"/>
              </a:solidFill>
              <a:latin typeface="Arial" panose="020B0604020202020204" pitchFamily="34" charset="0"/>
              <a:cs typeface="Arial" panose="020B0604020202020204" pitchFamily="34" charset="0"/>
            </a:endParaRPr>
          </a:p>
        </p:txBody>
      </p:sp>
      <p:sp>
        <p:nvSpPr>
          <p:cNvPr id="124" name="Content Placeholder 2">
            <a:extLst>
              <a:ext uri="{FF2B5EF4-FFF2-40B4-BE49-F238E27FC236}">
                <a16:creationId xmlns:a16="http://schemas.microsoft.com/office/drawing/2014/main" id="{3B7E9E1B-A73E-D73E-17B7-DE285F1D49BF}"/>
              </a:ext>
            </a:extLst>
          </p:cNvPr>
          <p:cNvSpPr txBox="1">
            <a:spLocks/>
          </p:cNvSpPr>
          <p:nvPr/>
        </p:nvSpPr>
        <p:spPr bwMode="auto">
          <a:xfrm>
            <a:off x="303326" y="2934049"/>
            <a:ext cx="380131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20000"/>
              </a:spcBef>
              <a:buFont typeface="Arial" panose="020B0604020202020204" pitchFamily="34" charset="0"/>
              <a:buNone/>
            </a:pPr>
            <a:r>
              <a:rPr lang="en-US" altLang="en-US" sz="1800" dirty="0">
                <a:solidFill>
                  <a:schemeClr val="tx2"/>
                </a:solidFill>
                <a:latin typeface="Arial" panose="020B0604020202020204" pitchFamily="34" charset="0"/>
                <a:cs typeface="Arial" panose="020B0604020202020204" pitchFamily="34" charset="0"/>
              </a:rPr>
              <a:t>2. Should contain the relevant provision under which it is issued.</a:t>
            </a:r>
          </a:p>
          <a:p>
            <a:pPr algn="ctr" eaLnBrk="1" hangingPunct="1">
              <a:lnSpc>
                <a:spcPct val="100000"/>
              </a:lnSpc>
              <a:spcBef>
                <a:spcPct val="20000"/>
              </a:spcBef>
              <a:buFont typeface="Arial" panose="020B0604020202020204" pitchFamily="34" charset="0"/>
              <a:buNone/>
            </a:pPr>
            <a:endParaRPr lang="en-US" altLang="en-US" sz="1800" dirty="0">
              <a:solidFill>
                <a:schemeClr val="tx2"/>
              </a:solidFill>
              <a:latin typeface="Arial" panose="020B0604020202020204" pitchFamily="34" charset="0"/>
              <a:cs typeface="Arial" panose="020B0604020202020204" pitchFamily="34" charset="0"/>
            </a:endParaRPr>
          </a:p>
        </p:txBody>
      </p:sp>
      <p:sp>
        <p:nvSpPr>
          <p:cNvPr id="125" name="Content Placeholder 2">
            <a:extLst>
              <a:ext uri="{FF2B5EF4-FFF2-40B4-BE49-F238E27FC236}">
                <a16:creationId xmlns:a16="http://schemas.microsoft.com/office/drawing/2014/main" id="{77497D47-A68D-13AD-9AF6-EB2665CAD024}"/>
              </a:ext>
            </a:extLst>
          </p:cNvPr>
          <p:cNvSpPr txBox="1">
            <a:spLocks/>
          </p:cNvSpPr>
          <p:nvPr/>
        </p:nvSpPr>
        <p:spPr bwMode="auto">
          <a:xfrm>
            <a:off x="314960" y="3796884"/>
            <a:ext cx="380131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20000"/>
              </a:spcBef>
              <a:buFont typeface="Arial" panose="020B0604020202020204" pitchFamily="34" charset="0"/>
              <a:buNone/>
            </a:pPr>
            <a:r>
              <a:rPr lang="en-US" altLang="en-US" sz="1800" dirty="0">
                <a:solidFill>
                  <a:schemeClr val="tx2"/>
                </a:solidFill>
                <a:latin typeface="Arial" panose="020B0604020202020204" pitchFamily="34" charset="0"/>
                <a:cs typeface="Arial" panose="020B0604020202020204" pitchFamily="34" charset="0"/>
              </a:rPr>
              <a:t>3. Must be issued within the time-limit as specified in law.</a:t>
            </a:r>
          </a:p>
          <a:p>
            <a:pPr algn="ctr" eaLnBrk="1" hangingPunct="1">
              <a:lnSpc>
                <a:spcPct val="100000"/>
              </a:lnSpc>
              <a:spcBef>
                <a:spcPct val="20000"/>
              </a:spcBef>
              <a:buFont typeface="Arial" panose="020B0604020202020204" pitchFamily="34" charset="0"/>
              <a:buNone/>
            </a:pPr>
            <a:endParaRPr lang="en-US" altLang="en-US" sz="1800" dirty="0">
              <a:solidFill>
                <a:schemeClr val="tx2"/>
              </a:solidFill>
              <a:latin typeface="Arial" panose="020B0604020202020204" pitchFamily="34" charset="0"/>
              <a:cs typeface="Arial" panose="020B0604020202020204" pitchFamily="34" charset="0"/>
            </a:endParaRPr>
          </a:p>
        </p:txBody>
      </p:sp>
      <p:sp>
        <p:nvSpPr>
          <p:cNvPr id="126" name="Content Placeholder 2">
            <a:extLst>
              <a:ext uri="{FF2B5EF4-FFF2-40B4-BE49-F238E27FC236}">
                <a16:creationId xmlns:a16="http://schemas.microsoft.com/office/drawing/2014/main" id="{00BF1CDF-A9F5-EC3B-B05D-95B3196C09C3}"/>
              </a:ext>
            </a:extLst>
          </p:cNvPr>
          <p:cNvSpPr txBox="1">
            <a:spLocks/>
          </p:cNvSpPr>
          <p:nvPr/>
        </p:nvSpPr>
        <p:spPr bwMode="auto">
          <a:xfrm>
            <a:off x="0" y="4600677"/>
            <a:ext cx="417899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20000"/>
              </a:spcBef>
              <a:buFont typeface="Arial" panose="020B0604020202020204" pitchFamily="34" charset="0"/>
              <a:buNone/>
            </a:pPr>
            <a:r>
              <a:rPr lang="en-US" altLang="en-US" sz="1800" dirty="0">
                <a:solidFill>
                  <a:schemeClr val="tx2"/>
                </a:solidFill>
                <a:latin typeface="Arial" panose="020B0604020202020204" pitchFamily="34" charset="0"/>
                <a:cs typeface="Arial" panose="020B0604020202020204" pitchFamily="34" charset="0"/>
              </a:rPr>
              <a:t>4. must outline the specific allegations or grounds for issuing the notice.</a:t>
            </a:r>
          </a:p>
        </p:txBody>
      </p:sp>
      <p:sp>
        <p:nvSpPr>
          <p:cNvPr id="127" name="Content Placeholder 2">
            <a:extLst>
              <a:ext uri="{FF2B5EF4-FFF2-40B4-BE49-F238E27FC236}">
                <a16:creationId xmlns:a16="http://schemas.microsoft.com/office/drawing/2014/main" id="{6C32E3EC-27E3-6FD4-1B8E-E6309E8332F8}"/>
              </a:ext>
            </a:extLst>
          </p:cNvPr>
          <p:cNvSpPr txBox="1">
            <a:spLocks/>
          </p:cNvSpPr>
          <p:nvPr/>
        </p:nvSpPr>
        <p:spPr bwMode="auto">
          <a:xfrm>
            <a:off x="628436" y="5449094"/>
            <a:ext cx="3520489"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20000"/>
              </a:spcBef>
              <a:buFont typeface="Arial" panose="020B0604020202020204" pitchFamily="34" charset="0"/>
              <a:buNone/>
            </a:pPr>
            <a:r>
              <a:rPr lang="en-US" altLang="en-US" sz="1800" dirty="0">
                <a:solidFill>
                  <a:schemeClr val="tx2"/>
                </a:solidFill>
                <a:latin typeface="Arial" panose="020B0604020202020204" pitchFamily="34" charset="0"/>
                <a:cs typeface="Arial" panose="020B0604020202020204" pitchFamily="34" charset="0"/>
              </a:rPr>
              <a:t>5. Supporting evidences or documents must be provided</a:t>
            </a:r>
          </a:p>
        </p:txBody>
      </p:sp>
      <p:sp>
        <p:nvSpPr>
          <p:cNvPr id="128" name="Content Placeholder 2">
            <a:extLst>
              <a:ext uri="{FF2B5EF4-FFF2-40B4-BE49-F238E27FC236}">
                <a16:creationId xmlns:a16="http://schemas.microsoft.com/office/drawing/2014/main" id="{46E1F4F1-8833-5D85-DB4C-D7F2F43A1251}"/>
              </a:ext>
            </a:extLst>
          </p:cNvPr>
          <p:cNvSpPr txBox="1">
            <a:spLocks/>
          </p:cNvSpPr>
          <p:nvPr/>
        </p:nvSpPr>
        <p:spPr bwMode="auto">
          <a:xfrm>
            <a:off x="7116432" y="1602113"/>
            <a:ext cx="4917648" cy="1115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20000"/>
              </a:spcBef>
              <a:buFont typeface="Arial" panose="020B0604020202020204" pitchFamily="34" charset="0"/>
              <a:buNone/>
            </a:pPr>
            <a:r>
              <a:rPr lang="en-US" altLang="en-US" sz="1800" dirty="0">
                <a:solidFill>
                  <a:schemeClr val="tx2"/>
                </a:solidFill>
                <a:latin typeface="Arial" panose="020B0604020202020204" pitchFamily="34" charset="0"/>
                <a:cs typeface="Arial" panose="020B0604020202020204" pitchFamily="34" charset="0"/>
              </a:rPr>
              <a:t>6. The time frame within which the tax payer should respond should be clearly mentioned.</a:t>
            </a:r>
          </a:p>
          <a:p>
            <a:pPr algn="ctr" eaLnBrk="1" hangingPunct="1">
              <a:lnSpc>
                <a:spcPct val="100000"/>
              </a:lnSpc>
              <a:spcBef>
                <a:spcPct val="20000"/>
              </a:spcBef>
              <a:buFont typeface="Arial" panose="020B0604020202020204" pitchFamily="34" charset="0"/>
              <a:buNone/>
            </a:pPr>
            <a:endParaRPr lang="en-US" altLang="en-US" sz="1800" dirty="0">
              <a:solidFill>
                <a:schemeClr val="tx2"/>
              </a:solidFill>
              <a:latin typeface="Arial" panose="020B0604020202020204" pitchFamily="34" charset="0"/>
              <a:cs typeface="Arial" panose="020B0604020202020204" pitchFamily="34" charset="0"/>
            </a:endParaRPr>
          </a:p>
        </p:txBody>
      </p:sp>
      <p:sp>
        <p:nvSpPr>
          <p:cNvPr id="129" name="Content Placeholder 2">
            <a:extLst>
              <a:ext uri="{FF2B5EF4-FFF2-40B4-BE49-F238E27FC236}">
                <a16:creationId xmlns:a16="http://schemas.microsoft.com/office/drawing/2014/main" id="{7C0AFE9E-9F35-A8E2-C098-ACDAFF89DC32}"/>
              </a:ext>
            </a:extLst>
          </p:cNvPr>
          <p:cNvSpPr txBox="1">
            <a:spLocks/>
          </p:cNvSpPr>
          <p:nvPr/>
        </p:nvSpPr>
        <p:spPr bwMode="auto">
          <a:xfrm>
            <a:off x="7219315" y="2455701"/>
            <a:ext cx="4669359"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20000"/>
              </a:spcBef>
              <a:buFont typeface="Arial" panose="020B0604020202020204" pitchFamily="34" charset="0"/>
              <a:buNone/>
            </a:pPr>
            <a:r>
              <a:rPr lang="en-US" altLang="en-US" sz="1800" dirty="0">
                <a:solidFill>
                  <a:schemeClr val="tx2"/>
                </a:solidFill>
                <a:latin typeface="Arial" panose="020B0604020202020204" pitchFamily="34" charset="0"/>
                <a:cs typeface="Arial" panose="020B0604020202020204" pitchFamily="34" charset="0"/>
              </a:rPr>
              <a:t>7. Tax, Interest and Penalty portions must be in accordance with Law</a:t>
            </a:r>
          </a:p>
          <a:p>
            <a:pPr algn="ctr" eaLnBrk="1" hangingPunct="1">
              <a:lnSpc>
                <a:spcPct val="100000"/>
              </a:lnSpc>
              <a:spcBef>
                <a:spcPct val="20000"/>
              </a:spcBef>
              <a:buFont typeface="Arial" panose="020B0604020202020204" pitchFamily="34" charset="0"/>
              <a:buNone/>
            </a:pPr>
            <a:endParaRPr lang="en-US" altLang="en-US" sz="1800" dirty="0">
              <a:solidFill>
                <a:schemeClr val="tx2"/>
              </a:solidFill>
              <a:latin typeface="Arial" panose="020B0604020202020204" pitchFamily="34" charset="0"/>
              <a:cs typeface="Arial" panose="020B0604020202020204" pitchFamily="34" charset="0"/>
            </a:endParaRPr>
          </a:p>
        </p:txBody>
      </p:sp>
      <p:sp>
        <p:nvSpPr>
          <p:cNvPr id="130" name="Content Placeholder 2">
            <a:extLst>
              <a:ext uri="{FF2B5EF4-FFF2-40B4-BE49-F238E27FC236}">
                <a16:creationId xmlns:a16="http://schemas.microsoft.com/office/drawing/2014/main" id="{FA687CA9-4F76-D8C1-DAE4-7D3965B4985A}"/>
              </a:ext>
            </a:extLst>
          </p:cNvPr>
          <p:cNvSpPr txBox="1">
            <a:spLocks/>
          </p:cNvSpPr>
          <p:nvPr/>
        </p:nvSpPr>
        <p:spPr bwMode="auto">
          <a:xfrm>
            <a:off x="7176908" y="3178361"/>
            <a:ext cx="4833294"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20000"/>
              </a:spcBef>
              <a:buFont typeface="Arial" panose="020B0604020202020204" pitchFamily="34" charset="0"/>
              <a:buNone/>
            </a:pPr>
            <a:r>
              <a:rPr lang="en-US" altLang="en-US" sz="1800" dirty="0">
                <a:solidFill>
                  <a:schemeClr val="tx2"/>
                </a:solidFill>
                <a:latin typeface="Arial" panose="020B0604020202020204" pitchFamily="34" charset="0"/>
                <a:cs typeface="Arial" panose="020B0604020202020204" pitchFamily="34" charset="0"/>
              </a:rPr>
              <a:t>8. Notice must be served in accordance with the mandate of the Statute such that it reaches the noticee.</a:t>
            </a:r>
          </a:p>
          <a:p>
            <a:pPr algn="ctr" eaLnBrk="1" hangingPunct="1">
              <a:lnSpc>
                <a:spcPct val="100000"/>
              </a:lnSpc>
              <a:spcBef>
                <a:spcPct val="20000"/>
              </a:spcBef>
              <a:buFont typeface="Arial" panose="020B0604020202020204" pitchFamily="34" charset="0"/>
              <a:buNone/>
            </a:pPr>
            <a:endParaRPr lang="en-US" altLang="en-US" sz="1800" dirty="0">
              <a:solidFill>
                <a:schemeClr val="tx2"/>
              </a:solidFill>
              <a:latin typeface="Arial" panose="020B0604020202020204" pitchFamily="34" charset="0"/>
              <a:cs typeface="Arial" panose="020B0604020202020204" pitchFamily="34" charset="0"/>
            </a:endParaRPr>
          </a:p>
        </p:txBody>
      </p:sp>
      <p:sp>
        <p:nvSpPr>
          <p:cNvPr id="131" name="Content Placeholder 2">
            <a:extLst>
              <a:ext uri="{FF2B5EF4-FFF2-40B4-BE49-F238E27FC236}">
                <a16:creationId xmlns:a16="http://schemas.microsoft.com/office/drawing/2014/main" id="{61D1D3F9-A280-B9A6-96BD-20B063A55A6B}"/>
              </a:ext>
            </a:extLst>
          </p:cNvPr>
          <p:cNvSpPr txBox="1">
            <a:spLocks/>
          </p:cNvSpPr>
          <p:nvPr/>
        </p:nvSpPr>
        <p:spPr bwMode="auto">
          <a:xfrm>
            <a:off x="7315201" y="4182212"/>
            <a:ext cx="471888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20000"/>
              </a:spcBef>
              <a:buFont typeface="Arial" panose="020B0604020202020204" pitchFamily="34" charset="0"/>
              <a:buNone/>
            </a:pPr>
            <a:r>
              <a:rPr lang="en-US" altLang="en-US" sz="1800" dirty="0">
                <a:solidFill>
                  <a:schemeClr val="tx2"/>
                </a:solidFill>
                <a:latin typeface="Arial" panose="020B0604020202020204" pitchFamily="34" charset="0"/>
                <a:cs typeface="Arial" panose="020B0604020202020204" pitchFamily="34" charset="0"/>
              </a:rPr>
              <a:t>9. Contact details of the issuing authority must be specific and detailed.</a:t>
            </a:r>
          </a:p>
          <a:p>
            <a:pPr algn="ctr" eaLnBrk="1" hangingPunct="1">
              <a:lnSpc>
                <a:spcPct val="100000"/>
              </a:lnSpc>
              <a:spcBef>
                <a:spcPct val="20000"/>
              </a:spcBef>
              <a:buFont typeface="Arial" panose="020B0604020202020204" pitchFamily="34" charset="0"/>
              <a:buNone/>
            </a:pPr>
            <a:endParaRPr lang="en-US" altLang="en-US" sz="1800" dirty="0">
              <a:solidFill>
                <a:schemeClr val="tx2"/>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536D8489-7D43-77B6-836B-D098737199E1}"/>
              </a:ext>
            </a:extLst>
          </p:cNvPr>
          <p:cNvSpPr txBox="1"/>
          <p:nvPr/>
        </p:nvSpPr>
        <p:spPr>
          <a:xfrm>
            <a:off x="7315201" y="5066819"/>
            <a:ext cx="4248363" cy="923330"/>
          </a:xfrm>
          <a:prstGeom prst="rect">
            <a:avLst/>
          </a:prstGeom>
          <a:noFill/>
        </p:spPr>
        <p:txBody>
          <a:bodyPr wrap="square">
            <a:spAutoFit/>
          </a:bodyPr>
          <a:lstStyle/>
          <a:p>
            <a:pPr marL="0" indent="0" algn="just">
              <a:buNone/>
            </a:pPr>
            <a:r>
              <a:rPr lang="en-US" dirty="0">
                <a:solidFill>
                  <a:schemeClr val="tx2"/>
                </a:solidFill>
                <a:latin typeface="Arial" panose="020B0604020202020204" pitchFamily="34" charset="0"/>
                <a:cs typeface="Arial" panose="020B0604020202020204" pitchFamily="34" charset="0"/>
              </a:rPr>
              <a:t>10. Principles of natural justice mandates issuance of show cause notice before adjudication is done.</a:t>
            </a:r>
            <a:endParaRPr lang="en-IN"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4607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left)">
                                      <p:cBhvr>
                                        <p:cTn id="15" dur="500"/>
                                        <p:tgtEl>
                                          <p:spTgt spid="20"/>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left)">
                                      <p:cBhvr>
                                        <p:cTn id="19" dur="500"/>
                                        <p:tgtEl>
                                          <p:spTgt spid="25"/>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46"/>
                                        </p:tgtEl>
                                        <p:attrNameLst>
                                          <p:attrName>style.visibility</p:attrName>
                                        </p:attrNameLst>
                                      </p:cBhvr>
                                      <p:to>
                                        <p:strVal val="visible"/>
                                      </p:to>
                                    </p:set>
                                    <p:animEffect transition="in" filter="wipe(left)">
                                      <p:cBhvr>
                                        <p:cTn id="23"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5874C6A-6C83-7B99-A1CC-7F422643BDB6}"/>
              </a:ext>
            </a:extLst>
          </p:cNvPr>
          <p:cNvSpPr>
            <a:spLocks noGrp="1"/>
          </p:cNvSpPr>
          <p:nvPr>
            <p:ph type="sldNum" sz="quarter" idx="12"/>
          </p:nvPr>
        </p:nvSpPr>
        <p:spPr/>
        <p:txBody>
          <a:bodyPr/>
          <a:lstStyle/>
          <a:p>
            <a:fld id="{82855EF2-F0A3-42A3-97AD-EDD32E6C6778}" type="slidenum">
              <a:rPr lang="en-IN" smtClean="0"/>
              <a:t>7</a:t>
            </a:fld>
            <a:endParaRPr lang="en-IN"/>
          </a:p>
        </p:txBody>
      </p:sp>
      <p:sp>
        <p:nvSpPr>
          <p:cNvPr id="3" name="TextBox 2">
            <a:extLst>
              <a:ext uri="{FF2B5EF4-FFF2-40B4-BE49-F238E27FC236}">
                <a16:creationId xmlns:a16="http://schemas.microsoft.com/office/drawing/2014/main" id="{2F312DCE-E5FB-7175-274D-66770CEB4663}"/>
              </a:ext>
            </a:extLst>
          </p:cNvPr>
          <p:cNvSpPr txBox="1"/>
          <p:nvPr/>
        </p:nvSpPr>
        <p:spPr>
          <a:xfrm>
            <a:off x="411432" y="217360"/>
            <a:ext cx="10766156" cy="553998"/>
          </a:xfrm>
          <a:prstGeom prst="rect">
            <a:avLst/>
          </a:prstGeom>
          <a:noFill/>
        </p:spPr>
        <p:txBody>
          <a:bodyPr wrap="square" rtlCol="0">
            <a:spAutoFit/>
          </a:bodyPr>
          <a:lstStyle/>
          <a:p>
            <a:r>
              <a:rPr lang="en-US" sz="3000" dirty="0">
                <a:latin typeface="Georgia" panose="02040502050405020303" pitchFamily="18" charset="0"/>
              </a:rPr>
              <a:t>Common areas where SCN is issued</a:t>
            </a:r>
            <a:endParaRPr lang="en-IN" sz="3000" dirty="0">
              <a:latin typeface="Georgia" panose="02040502050405020303" pitchFamily="18" charset="0"/>
            </a:endParaRPr>
          </a:p>
        </p:txBody>
      </p:sp>
      <p:grpSp>
        <p:nvGrpSpPr>
          <p:cNvPr id="10" name="Group 9">
            <a:extLst>
              <a:ext uri="{FF2B5EF4-FFF2-40B4-BE49-F238E27FC236}">
                <a16:creationId xmlns:a16="http://schemas.microsoft.com/office/drawing/2014/main" id="{7D340C5D-603F-619A-3AFD-5CA11553EF49}"/>
              </a:ext>
            </a:extLst>
          </p:cNvPr>
          <p:cNvGrpSpPr/>
          <p:nvPr/>
        </p:nvGrpSpPr>
        <p:grpSpPr>
          <a:xfrm>
            <a:off x="0" y="978395"/>
            <a:ext cx="12192000" cy="4964967"/>
            <a:chOff x="0" y="1739431"/>
            <a:chExt cx="9694416" cy="3905910"/>
          </a:xfrm>
        </p:grpSpPr>
        <p:sp>
          <p:nvSpPr>
            <p:cNvPr id="5" name="Rectangle 4">
              <a:extLst>
                <a:ext uri="{FF2B5EF4-FFF2-40B4-BE49-F238E27FC236}">
                  <a16:creationId xmlns:a16="http://schemas.microsoft.com/office/drawing/2014/main" id="{B4356997-6E99-C3E4-89D0-49E7E0E0F42E}"/>
                </a:ext>
              </a:extLst>
            </p:cNvPr>
            <p:cNvSpPr/>
            <p:nvPr/>
          </p:nvSpPr>
          <p:spPr>
            <a:xfrm>
              <a:off x="0" y="2075599"/>
              <a:ext cx="9694416" cy="3329126"/>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8" name="Graphic 7" descr="Bookmark">
              <a:extLst>
                <a:ext uri="{FF2B5EF4-FFF2-40B4-BE49-F238E27FC236}">
                  <a16:creationId xmlns:a16="http://schemas.microsoft.com/office/drawing/2014/main" id="{1394F437-CE2A-8528-84D2-FE7D6C6EB7D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512" y="1739431"/>
              <a:ext cx="914400" cy="914400"/>
            </a:xfrm>
            <a:prstGeom prst="rect">
              <a:avLst/>
            </a:prstGeom>
          </p:spPr>
        </p:pic>
        <p:sp>
          <p:nvSpPr>
            <p:cNvPr id="9" name="TextBox 8">
              <a:extLst>
                <a:ext uri="{FF2B5EF4-FFF2-40B4-BE49-F238E27FC236}">
                  <a16:creationId xmlns:a16="http://schemas.microsoft.com/office/drawing/2014/main" id="{2217558E-330E-F833-4A6F-22B5261CE707}"/>
                </a:ext>
              </a:extLst>
            </p:cNvPr>
            <p:cNvSpPr txBox="1"/>
            <p:nvPr/>
          </p:nvSpPr>
          <p:spPr>
            <a:xfrm>
              <a:off x="719088" y="2304000"/>
              <a:ext cx="8829911" cy="3341341"/>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Non-compliance with the GST laws</a:t>
              </a:r>
            </a:p>
            <a:p>
              <a:pPr marL="285750" indent="-285750">
                <a:buFont typeface="Arial" panose="020B0604020202020204" pitchFamily="34" charset="0"/>
                <a:buChar char="•"/>
              </a:pPr>
              <a:r>
                <a:rPr lang="en-US" dirty="0">
                  <a:solidFill>
                    <a:schemeClr val="bg1"/>
                  </a:solidFill>
                </a:rPr>
                <a:t>Evasion of taxes, fraud, suppression of facts.</a:t>
              </a:r>
            </a:p>
            <a:p>
              <a:pPr marL="285750" indent="-285750">
                <a:buFont typeface="Arial" panose="020B0604020202020204" pitchFamily="34" charset="0"/>
                <a:buChar char="•"/>
              </a:pPr>
              <a:r>
                <a:rPr lang="en-US" dirty="0">
                  <a:solidFill>
                    <a:schemeClr val="bg1"/>
                  </a:solidFill>
                </a:rPr>
                <a:t>Irregular availment of Input Tax Credit</a:t>
              </a:r>
            </a:p>
            <a:p>
              <a:pPr marL="285750" indent="-285750">
                <a:buFont typeface="Arial" panose="020B0604020202020204" pitchFamily="34" charset="0"/>
                <a:buChar char="•"/>
              </a:pPr>
              <a:r>
                <a:rPr lang="en-US" dirty="0">
                  <a:solidFill>
                    <a:schemeClr val="bg1"/>
                  </a:solidFill>
                </a:rPr>
                <a:t>Delay in filing GSTR-1 and GSTR-3B consecutively for more than 6 months</a:t>
              </a:r>
            </a:p>
            <a:p>
              <a:pPr marL="285750" indent="-285750">
                <a:buFont typeface="Arial" panose="020B0604020202020204" pitchFamily="34" charset="0"/>
                <a:buChar char="•"/>
              </a:pPr>
              <a:r>
                <a:rPr lang="en-IN" dirty="0">
                  <a:solidFill>
                    <a:schemeClr val="bg1"/>
                  </a:solidFill>
                </a:rPr>
                <a:t>Mismatch in GSTR-1 &amp; GSTR-3B</a:t>
              </a:r>
            </a:p>
            <a:p>
              <a:pPr marL="285750" indent="-285750">
                <a:buFont typeface="Arial" panose="020B0604020202020204" pitchFamily="34" charset="0"/>
                <a:buChar char="•"/>
              </a:pPr>
              <a:r>
                <a:rPr lang="en-US" dirty="0">
                  <a:solidFill>
                    <a:schemeClr val="bg1"/>
                  </a:solidFill>
                </a:rPr>
                <a:t>Mismatch in GSTR-1 &amp; E-way Bill Portal</a:t>
              </a:r>
            </a:p>
            <a:p>
              <a:pPr marL="285750" indent="-285750">
                <a:buFont typeface="Arial" panose="020B0604020202020204" pitchFamily="34" charset="0"/>
                <a:buChar char="•"/>
              </a:pPr>
              <a:r>
                <a:rPr lang="en-US" dirty="0">
                  <a:solidFill>
                    <a:schemeClr val="bg1"/>
                  </a:solidFill>
                </a:rPr>
                <a:t>Delay in filing GSTR-1 and GSTR-3B consecutively for more than 6 months</a:t>
              </a:r>
            </a:p>
            <a:p>
              <a:pPr marL="285750" indent="-285750">
                <a:buFont typeface="Arial" panose="020B0604020202020204" pitchFamily="34" charset="0"/>
                <a:buChar char="•"/>
              </a:pPr>
              <a:r>
                <a:rPr lang="en-US" dirty="0">
                  <a:solidFill>
                    <a:schemeClr val="bg1"/>
                  </a:solidFill>
                </a:rPr>
                <a:t>Non-payment or short payment of taxes</a:t>
              </a:r>
            </a:p>
            <a:p>
              <a:pPr marL="285750" indent="-285750">
                <a:buFont typeface="Arial" panose="020B0604020202020204" pitchFamily="34" charset="0"/>
                <a:buChar char="•"/>
              </a:pPr>
              <a:r>
                <a:rPr lang="en-US" dirty="0">
                  <a:solidFill>
                    <a:schemeClr val="bg1"/>
                  </a:solidFill>
                </a:rPr>
                <a:t>Wrong Place of Supply shown by the Supplier</a:t>
              </a:r>
            </a:p>
            <a:p>
              <a:pPr marL="285750" indent="-285750">
                <a:buFont typeface="Arial" panose="020B0604020202020204" pitchFamily="34" charset="0"/>
                <a:buChar char="•"/>
              </a:pPr>
              <a:r>
                <a:rPr lang="en-US" dirty="0">
                  <a:solidFill>
                    <a:schemeClr val="bg1"/>
                  </a:solidFill>
                </a:rPr>
                <a:t>Reversal of ITC on account of retrospective cancellation of the GSTIN of the supplier</a:t>
              </a:r>
            </a:p>
            <a:p>
              <a:pPr marL="285750" indent="-285750">
                <a:buFont typeface="Arial" panose="020B0604020202020204" pitchFamily="34" charset="0"/>
                <a:buChar char="•"/>
              </a:pPr>
              <a:r>
                <a:rPr lang="en-US" dirty="0">
                  <a:solidFill>
                    <a:schemeClr val="bg1"/>
                  </a:solidFill>
                </a:rPr>
                <a:t>Discrepancies noted in Audit finding</a:t>
              </a:r>
            </a:p>
            <a:p>
              <a:pPr marL="285750" indent="-285750">
                <a:buFont typeface="Arial" panose="020B0604020202020204" pitchFamily="34" charset="0"/>
                <a:buChar char="•"/>
              </a:pPr>
              <a:r>
                <a:rPr lang="en-US" dirty="0">
                  <a:solidFill>
                    <a:schemeClr val="bg1"/>
                  </a:solidFill>
                </a:rPr>
                <a:t>ITC availed against Section 17(5)</a:t>
              </a:r>
            </a:p>
            <a:p>
              <a:pPr marL="285750" indent="-285750">
                <a:buFont typeface="Arial" panose="020B0604020202020204" pitchFamily="34" charset="0"/>
                <a:buChar char="•"/>
              </a:pPr>
              <a:r>
                <a:rPr lang="en-US" dirty="0">
                  <a:solidFill>
                    <a:schemeClr val="bg1"/>
                  </a:solidFill>
                </a:rPr>
                <a:t>Failed to obtain GST registration, when applicable.</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IN" dirty="0">
                <a:solidFill>
                  <a:schemeClr val="bg1"/>
                </a:solidFill>
              </a:endParaRPr>
            </a:p>
          </p:txBody>
        </p:sp>
      </p:grpSp>
    </p:spTree>
    <p:extLst>
      <p:ext uri="{BB962C8B-B14F-4D97-AF65-F5344CB8AC3E}">
        <p14:creationId xmlns:p14="http://schemas.microsoft.com/office/powerpoint/2010/main" val="3432296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5874C6A-6C83-7B99-A1CC-7F422643BDB6}"/>
              </a:ext>
            </a:extLst>
          </p:cNvPr>
          <p:cNvSpPr>
            <a:spLocks noGrp="1"/>
          </p:cNvSpPr>
          <p:nvPr>
            <p:ph type="sldNum" sz="quarter" idx="12"/>
          </p:nvPr>
        </p:nvSpPr>
        <p:spPr/>
        <p:txBody>
          <a:bodyPr/>
          <a:lstStyle/>
          <a:p>
            <a:fld id="{82855EF2-F0A3-42A3-97AD-EDD32E6C6778}" type="slidenum">
              <a:rPr lang="en-IN" smtClean="0"/>
              <a:t>8</a:t>
            </a:fld>
            <a:endParaRPr lang="en-IN"/>
          </a:p>
        </p:txBody>
      </p:sp>
      <p:sp>
        <p:nvSpPr>
          <p:cNvPr id="3" name="TextBox 2">
            <a:extLst>
              <a:ext uri="{FF2B5EF4-FFF2-40B4-BE49-F238E27FC236}">
                <a16:creationId xmlns:a16="http://schemas.microsoft.com/office/drawing/2014/main" id="{2F312DCE-E5FB-7175-274D-66770CEB4663}"/>
              </a:ext>
            </a:extLst>
          </p:cNvPr>
          <p:cNvSpPr txBox="1"/>
          <p:nvPr/>
        </p:nvSpPr>
        <p:spPr>
          <a:xfrm>
            <a:off x="411432" y="217360"/>
            <a:ext cx="10766156" cy="553998"/>
          </a:xfrm>
          <a:prstGeom prst="rect">
            <a:avLst/>
          </a:prstGeom>
          <a:noFill/>
        </p:spPr>
        <p:txBody>
          <a:bodyPr wrap="square" rtlCol="0">
            <a:spAutoFit/>
          </a:bodyPr>
          <a:lstStyle/>
          <a:p>
            <a:r>
              <a:rPr lang="en-US" sz="3000" dirty="0">
                <a:latin typeface="Georgia" panose="02040502050405020303" pitchFamily="18" charset="0"/>
              </a:rPr>
              <a:t>Manner of responding to notices</a:t>
            </a:r>
            <a:endParaRPr lang="en-IN" sz="3000" dirty="0">
              <a:latin typeface="Georgia" panose="02040502050405020303" pitchFamily="18" charset="0"/>
            </a:endParaRPr>
          </a:p>
        </p:txBody>
      </p:sp>
      <p:grpSp>
        <p:nvGrpSpPr>
          <p:cNvPr id="10" name="Group 9">
            <a:extLst>
              <a:ext uri="{FF2B5EF4-FFF2-40B4-BE49-F238E27FC236}">
                <a16:creationId xmlns:a16="http://schemas.microsoft.com/office/drawing/2014/main" id="{7D340C5D-603F-619A-3AFD-5CA11553EF49}"/>
              </a:ext>
            </a:extLst>
          </p:cNvPr>
          <p:cNvGrpSpPr/>
          <p:nvPr/>
        </p:nvGrpSpPr>
        <p:grpSpPr>
          <a:xfrm>
            <a:off x="0" y="978394"/>
            <a:ext cx="12192000" cy="5937503"/>
            <a:chOff x="0" y="1739431"/>
            <a:chExt cx="9694416" cy="3901498"/>
          </a:xfrm>
        </p:grpSpPr>
        <p:sp>
          <p:nvSpPr>
            <p:cNvPr id="5" name="Rectangle 4">
              <a:extLst>
                <a:ext uri="{FF2B5EF4-FFF2-40B4-BE49-F238E27FC236}">
                  <a16:creationId xmlns:a16="http://schemas.microsoft.com/office/drawing/2014/main" id="{B4356997-6E99-C3E4-89D0-49E7E0E0F42E}"/>
                </a:ext>
              </a:extLst>
            </p:cNvPr>
            <p:cNvSpPr/>
            <p:nvPr/>
          </p:nvSpPr>
          <p:spPr>
            <a:xfrm>
              <a:off x="0" y="2075599"/>
              <a:ext cx="9694416" cy="3329126"/>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8" name="Graphic 7" descr="Bookmark">
              <a:extLst>
                <a:ext uri="{FF2B5EF4-FFF2-40B4-BE49-F238E27FC236}">
                  <a16:creationId xmlns:a16="http://schemas.microsoft.com/office/drawing/2014/main" id="{1394F437-CE2A-8528-84D2-FE7D6C6EB7D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512" y="1739431"/>
              <a:ext cx="914400" cy="914400"/>
            </a:xfrm>
            <a:prstGeom prst="rect">
              <a:avLst/>
            </a:prstGeom>
          </p:spPr>
        </p:pic>
        <p:sp>
          <p:nvSpPr>
            <p:cNvPr id="9" name="TextBox 8">
              <a:extLst>
                <a:ext uri="{FF2B5EF4-FFF2-40B4-BE49-F238E27FC236}">
                  <a16:creationId xmlns:a16="http://schemas.microsoft.com/office/drawing/2014/main" id="{2217558E-330E-F833-4A6F-22B5261CE707}"/>
                </a:ext>
              </a:extLst>
            </p:cNvPr>
            <p:cNvSpPr txBox="1"/>
            <p:nvPr/>
          </p:nvSpPr>
          <p:spPr>
            <a:xfrm>
              <a:off x="719088" y="2304000"/>
              <a:ext cx="8829911" cy="3336929"/>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Examine the notice cautiously, whether it contains all the essential ingredients</a:t>
              </a:r>
            </a:p>
            <a:p>
              <a:pPr marL="285750" indent="-285750">
                <a:buFont typeface="Arial" panose="020B0604020202020204" pitchFamily="34" charset="0"/>
                <a:buChar char="•"/>
              </a:pPr>
              <a:r>
                <a:rPr lang="en-US" dirty="0">
                  <a:solidFill>
                    <a:schemeClr val="bg1"/>
                  </a:solidFill>
                </a:rPr>
                <a:t>Evaluate the allegations mentioned in the notice and assess their validity</a:t>
              </a:r>
            </a:p>
            <a:p>
              <a:pPr marL="285750" indent="-285750">
                <a:buFont typeface="Arial" panose="020B0604020202020204" pitchFamily="34" charset="0"/>
                <a:buChar char="•"/>
              </a:pPr>
              <a:r>
                <a:rPr lang="en-US" dirty="0">
                  <a:solidFill>
                    <a:schemeClr val="bg1"/>
                  </a:solidFill>
                </a:rPr>
                <a:t>Respect the time frame specified in the notice and submit your response within the given deadline. Time-limit shall begin from the date of receipt of the notice.</a:t>
              </a:r>
            </a:p>
            <a:p>
              <a:pPr marL="285750" indent="-285750">
                <a:buFont typeface="Arial" panose="020B0604020202020204" pitchFamily="34" charset="0"/>
                <a:buChar char="•"/>
              </a:pPr>
              <a:r>
                <a:rPr lang="en-US" dirty="0">
                  <a:solidFill>
                    <a:schemeClr val="bg1"/>
                  </a:solidFill>
                </a:rPr>
                <a:t>Maintain a polite tone. Always address to the authority and not to the officer personally.</a:t>
              </a:r>
            </a:p>
            <a:p>
              <a:pPr marL="285750" indent="-285750">
                <a:buFont typeface="Arial" panose="020B0604020202020204" pitchFamily="34" charset="0"/>
                <a:buChar char="•"/>
              </a:pPr>
              <a:r>
                <a:rPr lang="en-US" dirty="0">
                  <a:solidFill>
                    <a:schemeClr val="bg1"/>
                  </a:solidFill>
                </a:rPr>
                <a:t>Prepare a comprehensive and categorical reply addressing each issue raised in the notice, in a manner that the officer comprehends them conveniently.</a:t>
              </a:r>
            </a:p>
            <a:p>
              <a:pPr marL="285750" indent="-285750">
                <a:buFont typeface="Arial" panose="020B0604020202020204" pitchFamily="34" charset="0"/>
                <a:buChar char="•"/>
              </a:pPr>
              <a:r>
                <a:rPr lang="en-US" dirty="0">
                  <a:solidFill>
                    <a:schemeClr val="bg1"/>
                  </a:solidFill>
                </a:rPr>
                <a:t>All the annexures must be in chronological order and properly marked and numbered</a:t>
              </a:r>
            </a:p>
            <a:p>
              <a:pPr marL="285750" indent="-285750">
                <a:buFont typeface="Arial" panose="020B0604020202020204" pitchFamily="34" charset="0"/>
                <a:buChar char="•"/>
              </a:pPr>
              <a:r>
                <a:rPr lang="en-US" dirty="0">
                  <a:solidFill>
                    <a:schemeClr val="bg1"/>
                  </a:solidFill>
                </a:rPr>
                <a:t>Not traversing to any allegation may amount to admission</a:t>
              </a:r>
            </a:p>
            <a:p>
              <a:pPr marL="285750" indent="-285750">
                <a:buFont typeface="Arial" panose="020B0604020202020204" pitchFamily="34" charset="0"/>
                <a:buChar char="•"/>
              </a:pPr>
              <a:r>
                <a:rPr lang="en-US" dirty="0">
                  <a:solidFill>
                    <a:schemeClr val="bg1"/>
                  </a:solidFill>
                </a:rPr>
                <a:t>Always crave leave to provide any additional information or take any further grounds or modify or alter the same.</a:t>
              </a:r>
            </a:p>
            <a:p>
              <a:pPr marL="285750" indent="-285750">
                <a:buFont typeface="Arial" panose="020B0604020202020204" pitchFamily="34" charset="0"/>
                <a:buChar char="•"/>
              </a:pPr>
              <a:r>
                <a:rPr lang="en-US" dirty="0">
                  <a:solidFill>
                    <a:schemeClr val="bg1"/>
                  </a:solidFill>
                </a:rPr>
                <a:t>Whether the notice provides for an opportunity of personal hearing or not, always pray for the same in the reply.</a:t>
              </a:r>
            </a:p>
            <a:p>
              <a:pPr marL="285750" indent="-285750">
                <a:buFont typeface="Arial" panose="020B0604020202020204" pitchFamily="34" charset="0"/>
                <a:buChar char="•"/>
              </a:pPr>
              <a:r>
                <a:rPr lang="en-US" dirty="0">
                  <a:solidFill>
                    <a:schemeClr val="bg1"/>
                  </a:solidFill>
                </a:rPr>
                <a:t>In case taxes and penalty are liable to be paid by the noticee, the same must be paid within 30 days from the issuance of SCN, to avail the benefit of waiver of penalty. </a:t>
              </a:r>
            </a:p>
            <a:p>
              <a:pPr marL="285750" indent="-285750">
                <a:buFont typeface="Arial" panose="020B0604020202020204" pitchFamily="34" charset="0"/>
                <a:buChar char="•"/>
              </a:pPr>
              <a:r>
                <a:rPr lang="en-US" dirty="0">
                  <a:solidFill>
                    <a:schemeClr val="bg1"/>
                  </a:solidFill>
                </a:rPr>
                <a:t>Make copies of all correspondence, including the notice, any additional responses, or any supporting documents.</a:t>
              </a:r>
            </a:p>
            <a:p>
              <a:pPr marL="285750" indent="-285750">
                <a:buFont typeface="Arial" panose="020B0604020202020204" pitchFamily="34" charset="0"/>
                <a:buChar char="•"/>
              </a:pPr>
              <a:r>
                <a:rPr lang="en-US" dirty="0">
                  <a:solidFill>
                    <a:schemeClr val="bg1"/>
                  </a:solidFill>
                </a:rPr>
                <a:t>Failure to reply to SCN, will invite imposition of penalty, interest accruing, and recovery proceeding. </a:t>
              </a:r>
            </a:p>
            <a:p>
              <a:pPr marL="285750" indent="-285750">
                <a:buFont typeface="Arial" panose="020B0604020202020204" pitchFamily="34" charset="0"/>
                <a:buChar char="•"/>
              </a:pPr>
              <a:r>
                <a:rPr lang="en-US" dirty="0">
                  <a:solidFill>
                    <a:schemeClr val="bg1"/>
                  </a:solidFill>
                </a:rPr>
                <a:t>If any part of the notice is unclear or ambiguous, seek clarification from the issuing authority</a:t>
              </a:r>
            </a:p>
            <a:p>
              <a:endParaRPr lang="en-US" dirty="0">
                <a:solidFill>
                  <a:schemeClr val="bg1"/>
                </a:solidFill>
              </a:endParaRPr>
            </a:p>
            <a:p>
              <a:pPr marL="285750" indent="-285750">
                <a:buFont typeface="Arial" panose="020B0604020202020204" pitchFamily="34" charset="0"/>
                <a:buChar char="•"/>
              </a:pPr>
              <a:endParaRPr lang="en-IN" dirty="0">
                <a:solidFill>
                  <a:schemeClr val="bg1"/>
                </a:solidFill>
              </a:endParaRPr>
            </a:p>
          </p:txBody>
        </p:sp>
      </p:grpSp>
    </p:spTree>
    <p:extLst>
      <p:ext uri="{BB962C8B-B14F-4D97-AF65-F5344CB8AC3E}">
        <p14:creationId xmlns:p14="http://schemas.microsoft.com/office/powerpoint/2010/main" val="1522863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1,400+ Black And White Business Meeting Stock Photos ...">
            <a:extLst>
              <a:ext uri="{FF2B5EF4-FFF2-40B4-BE49-F238E27FC236}">
                <a16:creationId xmlns:a16="http://schemas.microsoft.com/office/drawing/2014/main" id="{893E0D9A-32FD-3E72-D850-65CC3142274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107" r="27409"/>
          <a:stretch/>
        </p:blipFill>
        <p:spPr bwMode="auto">
          <a:xfrm>
            <a:off x="0" y="1"/>
            <a:ext cx="4365171"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D7967971-0362-6484-C158-D2B2389A6660}"/>
              </a:ext>
            </a:extLst>
          </p:cNvPr>
          <p:cNvSpPr/>
          <p:nvPr/>
        </p:nvSpPr>
        <p:spPr>
          <a:xfrm>
            <a:off x="-50801" y="0"/>
            <a:ext cx="4415971" cy="6857999"/>
          </a:xfrm>
          <a:prstGeom prst="rect">
            <a:avLst/>
          </a:prstGeom>
          <a:solidFill>
            <a:srgbClr val="002060">
              <a:alpha val="79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Rectangle 4">
            <a:extLst>
              <a:ext uri="{FF2B5EF4-FFF2-40B4-BE49-F238E27FC236}">
                <a16:creationId xmlns:a16="http://schemas.microsoft.com/office/drawing/2014/main" id="{B6DCA9D7-EF1C-962C-1029-941B4CE83B6F}"/>
              </a:ext>
            </a:extLst>
          </p:cNvPr>
          <p:cNvSpPr/>
          <p:nvPr/>
        </p:nvSpPr>
        <p:spPr>
          <a:xfrm>
            <a:off x="928322" y="2651649"/>
            <a:ext cx="2457724" cy="1754326"/>
          </a:xfrm>
          <a:prstGeom prst="rect">
            <a:avLst/>
          </a:prstGeom>
          <a:noFill/>
        </p:spPr>
        <p:txBody>
          <a:bodyPr wrap="none" lIns="91440" tIns="45720" rIns="91440" bIns="45720">
            <a:spAutoFit/>
          </a:bodyPr>
          <a:lstStyle/>
          <a:p>
            <a:pPr algn="ctr"/>
            <a:r>
              <a:rPr lang="en-US" sz="5400" b="1" dirty="0">
                <a:ln w="6600">
                  <a:solidFill>
                    <a:schemeClr val="accent2"/>
                  </a:solidFill>
                  <a:prstDash val="solid"/>
                </a:ln>
                <a:solidFill>
                  <a:srgbClr val="FFFFFF"/>
                </a:solidFill>
                <a:effectLst>
                  <a:outerShdw dist="38100" dir="2700000" algn="tl" rotWithShape="0">
                    <a:schemeClr val="accent2"/>
                  </a:outerShdw>
                </a:effectLst>
                <a:latin typeface="Georgia" panose="02040502050405020303" pitchFamily="18" charset="0"/>
              </a:rPr>
              <a:t>Thank</a:t>
            </a:r>
          </a:p>
          <a:p>
            <a:pPr algn="ctr"/>
            <a:r>
              <a:rPr lang="en-US" sz="5400" b="1" dirty="0">
                <a:ln w="6600">
                  <a:solidFill>
                    <a:schemeClr val="accent2"/>
                  </a:solidFill>
                  <a:prstDash val="solid"/>
                </a:ln>
                <a:solidFill>
                  <a:srgbClr val="FFFFFF"/>
                </a:solidFill>
                <a:effectLst>
                  <a:outerShdw dist="38100" dir="2700000" algn="tl" rotWithShape="0">
                    <a:schemeClr val="accent2"/>
                  </a:outerShdw>
                </a:effectLst>
                <a:latin typeface="Georgia" panose="02040502050405020303" pitchFamily="18" charset="0"/>
              </a:rPr>
              <a:t>you</a:t>
            </a:r>
          </a:p>
        </p:txBody>
      </p:sp>
      <p:sp>
        <p:nvSpPr>
          <p:cNvPr id="9" name="Rectangle 8">
            <a:extLst>
              <a:ext uri="{FF2B5EF4-FFF2-40B4-BE49-F238E27FC236}">
                <a16:creationId xmlns:a16="http://schemas.microsoft.com/office/drawing/2014/main" id="{1D078C4E-12EF-6723-5454-2DDEF69449A4}"/>
              </a:ext>
            </a:extLst>
          </p:cNvPr>
          <p:cNvSpPr/>
          <p:nvPr/>
        </p:nvSpPr>
        <p:spPr>
          <a:xfrm>
            <a:off x="4659220" y="1153887"/>
            <a:ext cx="2624195" cy="75295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latin typeface="Arial" panose="020B0604020202020204" pitchFamily="34" charset="0"/>
                <a:cs typeface="Arial" panose="020B0604020202020204" pitchFamily="34" charset="0"/>
              </a:rPr>
              <a:t>Email ID</a:t>
            </a:r>
            <a:endParaRPr lang="en-IN" b="1" dirty="0">
              <a:solidFill>
                <a:schemeClr val="tx1"/>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212224CA-4374-D6CE-CD34-F54B2E28DAC0}"/>
              </a:ext>
            </a:extLst>
          </p:cNvPr>
          <p:cNvSpPr/>
          <p:nvPr/>
        </p:nvSpPr>
        <p:spPr>
          <a:xfrm>
            <a:off x="4659218" y="2559984"/>
            <a:ext cx="2624195" cy="75295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latin typeface="Arial" panose="020B0604020202020204" pitchFamily="34" charset="0"/>
                <a:cs typeface="Arial" panose="020B0604020202020204" pitchFamily="34" charset="0"/>
              </a:rPr>
              <a:t>Phone</a:t>
            </a:r>
            <a:endParaRPr lang="en-IN" b="1" dirty="0">
              <a:solidFill>
                <a:schemeClr val="tx1"/>
              </a:solidFill>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AB9CFECD-96E3-8E58-DBAA-15BB7F419213}"/>
              </a:ext>
            </a:extLst>
          </p:cNvPr>
          <p:cNvSpPr/>
          <p:nvPr/>
        </p:nvSpPr>
        <p:spPr>
          <a:xfrm>
            <a:off x="4659219" y="3984171"/>
            <a:ext cx="2624195" cy="75295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latin typeface="Arial" panose="020B0604020202020204" pitchFamily="34" charset="0"/>
                <a:cs typeface="Arial" panose="020B0604020202020204" pitchFamily="34" charset="0"/>
              </a:rPr>
              <a:t>LinkedIn</a:t>
            </a:r>
            <a:endParaRPr lang="en-IN" b="1" dirty="0">
              <a:solidFill>
                <a:schemeClr val="tx1"/>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DA3DA68B-93AB-1299-1DFE-0C98E36A1BFC}"/>
              </a:ext>
            </a:extLst>
          </p:cNvPr>
          <p:cNvSpPr/>
          <p:nvPr/>
        </p:nvSpPr>
        <p:spPr>
          <a:xfrm>
            <a:off x="4659218" y="5408358"/>
            <a:ext cx="2624195" cy="75295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latin typeface="Arial" panose="020B0604020202020204" pitchFamily="34" charset="0"/>
                <a:cs typeface="Arial" panose="020B0604020202020204" pitchFamily="34" charset="0"/>
              </a:rPr>
              <a:t>Office</a:t>
            </a:r>
          </a:p>
          <a:p>
            <a:r>
              <a:rPr lang="en-US" b="1" dirty="0">
                <a:solidFill>
                  <a:schemeClr val="tx1"/>
                </a:solidFill>
                <a:latin typeface="Arial" panose="020B0604020202020204" pitchFamily="34" charset="0"/>
                <a:cs typeface="Arial" panose="020B0604020202020204" pitchFamily="34" charset="0"/>
              </a:rPr>
              <a:t>Address</a:t>
            </a:r>
            <a:endParaRPr lang="en-IN" b="1" dirty="0">
              <a:solidFill>
                <a:schemeClr val="tx1"/>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ECF3533E-73F0-52CC-8BB4-95032B4310ED}"/>
              </a:ext>
            </a:extLst>
          </p:cNvPr>
          <p:cNvSpPr/>
          <p:nvPr/>
        </p:nvSpPr>
        <p:spPr>
          <a:xfrm>
            <a:off x="6335487" y="1153887"/>
            <a:ext cx="5660570" cy="7529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Arial" panose="020B0604020202020204" pitchFamily="34" charset="0"/>
                <a:cs typeface="Arial" panose="020B0604020202020204" pitchFamily="34" charset="0"/>
              </a:rPr>
              <a:t>camanishrajdhandharia@gmail.com</a:t>
            </a:r>
            <a:endParaRPr lang="en-IN" dirty="0">
              <a:solidFill>
                <a:schemeClr val="tx1"/>
              </a:solidFill>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044F6BC3-652B-AB9D-2BAF-CDE49E857F61}"/>
              </a:ext>
            </a:extLst>
          </p:cNvPr>
          <p:cNvSpPr/>
          <p:nvPr/>
        </p:nvSpPr>
        <p:spPr>
          <a:xfrm>
            <a:off x="6335487" y="2559984"/>
            <a:ext cx="5660570" cy="7529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Arial" panose="020B0604020202020204" pitchFamily="34" charset="0"/>
                <a:cs typeface="Arial" panose="020B0604020202020204" pitchFamily="34" charset="0"/>
              </a:rPr>
              <a:t>+91 98308 42452</a:t>
            </a:r>
            <a:endParaRPr lang="en-IN" dirty="0">
              <a:solidFill>
                <a:schemeClr val="tx1"/>
              </a:solidFill>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90D31303-7A8B-ADAA-25A3-7A5C0EF59F36}"/>
              </a:ext>
            </a:extLst>
          </p:cNvPr>
          <p:cNvSpPr/>
          <p:nvPr/>
        </p:nvSpPr>
        <p:spPr>
          <a:xfrm>
            <a:off x="6335487" y="3984171"/>
            <a:ext cx="5660570" cy="7529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Arial" panose="020B0604020202020204" pitchFamily="34" charset="0"/>
                <a:cs typeface="Arial" panose="020B0604020202020204" pitchFamily="34" charset="0"/>
              </a:rPr>
              <a:t>https://www.linkedin.com/in/manishrajdhandharia/</a:t>
            </a:r>
          </a:p>
        </p:txBody>
      </p:sp>
      <p:sp>
        <p:nvSpPr>
          <p:cNvPr id="18" name="Rectangle 17">
            <a:extLst>
              <a:ext uri="{FF2B5EF4-FFF2-40B4-BE49-F238E27FC236}">
                <a16:creationId xmlns:a16="http://schemas.microsoft.com/office/drawing/2014/main" id="{B246B25B-3FBB-69B7-D2C8-410F404A32D4}"/>
              </a:ext>
            </a:extLst>
          </p:cNvPr>
          <p:cNvSpPr/>
          <p:nvPr/>
        </p:nvSpPr>
        <p:spPr>
          <a:xfrm>
            <a:off x="6335487" y="5408358"/>
            <a:ext cx="5660570" cy="7529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Arial" panose="020B0604020202020204" pitchFamily="34" charset="0"/>
                <a:cs typeface="Arial" panose="020B0604020202020204" pitchFamily="34" charset="0"/>
              </a:rPr>
              <a:t>BC-266 Sector I, Salt Lake City, Kolkata - 700064</a:t>
            </a:r>
            <a:endParaRPr lang="en-IN" dirty="0">
              <a:solidFill>
                <a:schemeClr val="tx1"/>
              </a:solidFill>
              <a:latin typeface="Arial" panose="020B0604020202020204" pitchFamily="34" charset="0"/>
              <a:cs typeface="Arial" panose="020B0604020202020204" pitchFamily="34" charset="0"/>
            </a:endParaRPr>
          </a:p>
        </p:txBody>
      </p:sp>
      <p:pic>
        <p:nvPicPr>
          <p:cNvPr id="20" name="Graphic 19" descr="Envelope">
            <a:extLst>
              <a:ext uri="{FF2B5EF4-FFF2-40B4-BE49-F238E27FC236}">
                <a16:creationId xmlns:a16="http://schemas.microsoft.com/office/drawing/2014/main" id="{C7B75C71-4126-1203-1B4A-9CAFCF88153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63075" y="923926"/>
            <a:ext cx="505573" cy="505573"/>
          </a:xfrm>
          <a:prstGeom prst="rect">
            <a:avLst/>
          </a:prstGeom>
        </p:spPr>
      </p:pic>
      <p:pic>
        <p:nvPicPr>
          <p:cNvPr id="22" name="Graphic 21" descr="Building">
            <a:extLst>
              <a:ext uri="{FF2B5EF4-FFF2-40B4-BE49-F238E27FC236}">
                <a16:creationId xmlns:a16="http://schemas.microsoft.com/office/drawing/2014/main" id="{0617516A-8CA9-2CD4-CBBB-C040BDAD08D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049924" y="5156119"/>
            <a:ext cx="504478" cy="504478"/>
          </a:xfrm>
          <a:prstGeom prst="rect">
            <a:avLst/>
          </a:prstGeom>
        </p:spPr>
      </p:pic>
      <p:pic>
        <p:nvPicPr>
          <p:cNvPr id="24" name="Graphic 23" descr="Smart Phone">
            <a:extLst>
              <a:ext uri="{FF2B5EF4-FFF2-40B4-BE49-F238E27FC236}">
                <a16:creationId xmlns:a16="http://schemas.microsoft.com/office/drawing/2014/main" id="{A7CCACB4-EDE7-2823-F5C0-281B25EC737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074228" y="2267322"/>
            <a:ext cx="512351" cy="512351"/>
          </a:xfrm>
          <a:prstGeom prst="rect">
            <a:avLst/>
          </a:prstGeom>
        </p:spPr>
      </p:pic>
      <p:pic>
        <p:nvPicPr>
          <p:cNvPr id="26" name="Graphic 25" descr="Cycle with people">
            <a:extLst>
              <a:ext uri="{FF2B5EF4-FFF2-40B4-BE49-F238E27FC236}">
                <a16:creationId xmlns:a16="http://schemas.microsoft.com/office/drawing/2014/main" id="{FC07FC20-5EFB-1349-145A-0CD06B25B7D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049924" y="3680011"/>
            <a:ext cx="572139" cy="572139"/>
          </a:xfrm>
          <a:prstGeom prst="rect">
            <a:avLst/>
          </a:prstGeom>
        </p:spPr>
      </p:pic>
      <p:sp>
        <p:nvSpPr>
          <p:cNvPr id="2" name="Slide Number Placeholder 1">
            <a:extLst>
              <a:ext uri="{FF2B5EF4-FFF2-40B4-BE49-F238E27FC236}">
                <a16:creationId xmlns:a16="http://schemas.microsoft.com/office/drawing/2014/main" id="{7B5C0281-79FE-CB53-DE7D-67001BB47717}"/>
              </a:ext>
            </a:extLst>
          </p:cNvPr>
          <p:cNvSpPr>
            <a:spLocks noGrp="1"/>
          </p:cNvSpPr>
          <p:nvPr>
            <p:ph type="sldNum" sz="quarter" idx="12"/>
          </p:nvPr>
        </p:nvSpPr>
        <p:spPr/>
        <p:txBody>
          <a:bodyPr/>
          <a:lstStyle/>
          <a:p>
            <a:fld id="{82855EF2-F0A3-42A3-97AD-EDD32E6C6778}" type="slidenum">
              <a:rPr lang="en-IN" smtClean="0"/>
              <a:t>9</a:t>
            </a:fld>
            <a:endParaRPr lang="en-IN"/>
          </a:p>
        </p:txBody>
      </p:sp>
      <p:sp>
        <p:nvSpPr>
          <p:cNvPr id="3" name="TextBox 2">
            <a:extLst>
              <a:ext uri="{FF2B5EF4-FFF2-40B4-BE49-F238E27FC236}">
                <a16:creationId xmlns:a16="http://schemas.microsoft.com/office/drawing/2014/main" id="{0DBB2E1D-3EC2-EAF6-F251-2F3250648036}"/>
              </a:ext>
            </a:extLst>
          </p:cNvPr>
          <p:cNvSpPr txBox="1"/>
          <p:nvPr/>
        </p:nvSpPr>
        <p:spPr>
          <a:xfrm>
            <a:off x="4483100" y="6239354"/>
            <a:ext cx="7594600" cy="461665"/>
          </a:xfrm>
          <a:prstGeom prst="rect">
            <a:avLst/>
          </a:prstGeom>
          <a:noFill/>
        </p:spPr>
        <p:txBody>
          <a:bodyPr wrap="square">
            <a:spAutoFit/>
          </a:bodyPr>
          <a:lstStyle/>
          <a:p>
            <a:pPr marL="0" indent="0" algn="ctr">
              <a:buNone/>
            </a:pPr>
            <a:r>
              <a:rPr lang="en-US" sz="800" b="1" i="1" dirty="0">
                <a:latin typeface="Book Antiqua" panose="02040602050305030304" pitchFamily="18" charset="0"/>
                <a:cs typeface="Arial" panose="020B0604020202020204" pitchFamily="34" charset="0"/>
              </a:rPr>
              <a:t>Disclaimer:</a:t>
            </a:r>
          </a:p>
          <a:p>
            <a:pPr marL="0" indent="0" algn="just">
              <a:buNone/>
            </a:pPr>
            <a:r>
              <a:rPr lang="en-US" sz="800" i="1" dirty="0">
                <a:latin typeface="Book Antiqua" panose="02040602050305030304" pitchFamily="18" charset="0"/>
                <a:cs typeface="Arial" panose="020B0604020202020204" pitchFamily="34" charset="0"/>
              </a:rPr>
              <a:t>The content of this document is prepared based on the views of the authors and shall in no circumstance be construed as a legal opinion. Readers are advised to seek legal counsel before acting upon or refraining from acting upon any matter based on the content of this document. The authors shall bear no responsibility for any loss incurred due to such act.</a:t>
            </a:r>
            <a:endParaRPr lang="en-IN" sz="800" i="1" dirty="0">
              <a:latin typeface="Book Antiqua" panose="02040602050305030304" pitchFamily="18" charset="0"/>
              <a:cs typeface="Arial" panose="020B0604020202020204" pitchFamily="34" charset="0"/>
            </a:endParaRPr>
          </a:p>
        </p:txBody>
      </p:sp>
    </p:spTree>
    <p:extLst>
      <p:ext uri="{BB962C8B-B14F-4D97-AF65-F5344CB8AC3E}">
        <p14:creationId xmlns:p14="http://schemas.microsoft.com/office/powerpoint/2010/main" val="3451399614"/>
      </p:ext>
    </p:extLst>
  </p:cSld>
  <p:clrMapOvr>
    <a:masterClrMapping/>
  </p:clrMapOvr>
</p:sld>
</file>

<file path=ppt/theme/theme1.xml><?xml version="1.0" encoding="utf-8"?>
<a:theme xmlns:a="http://schemas.openxmlformats.org/drawingml/2006/main" name="Office The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1747A963-53E0-44AF-AF13-963FE676C6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8A3B04-B0F3-4C12-A722-52B5CF6D9723}">
  <ds:schemaRefs>
    <ds:schemaRef ds:uri="http://schemas.microsoft.com/sharepoint/v3/contenttype/forms"/>
  </ds:schemaRefs>
</ds:datastoreItem>
</file>

<file path=customXml/itemProps3.xml><?xml version="1.0" encoding="utf-8"?>
<ds:datastoreItem xmlns:ds="http://schemas.openxmlformats.org/officeDocument/2006/customXml" ds:itemID="{4F5B1FD9-3BB6-4DA9-A089-3B68C2323D4F}">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{CEC85094-A5F7-4911-AF19-8F732D11968A}tf33845126_win32</Template>
  <TotalTime>54</TotalTime>
  <Words>894</Words>
  <Application>Microsoft Office PowerPoint</Application>
  <PresentationFormat>Widescreen</PresentationFormat>
  <Paragraphs>103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Book Antiqua</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Sakshi Jhajharia</dc:creator>
  <cp:lastModifiedBy>Sakshi Jhajharia</cp:lastModifiedBy>
  <cp:revision>1</cp:revision>
  <dcterms:created xsi:type="dcterms:W3CDTF">2023-06-17T19:08:34Z</dcterms:created>
  <dcterms:modified xsi:type="dcterms:W3CDTF">2023-06-18T03:06:48Z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